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301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330EE0-FD1D-476E-A77F-A496247EF731}" v="281" dt="2022-11-13T22:34:35.2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61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A4DC3A-D2DC-C002-BDD9-86C4BFF139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8FF5FD4-D461-E2BF-7916-D731A0ADF4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9FFB597-275A-8357-5483-34CE7DB62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E17AD-51B7-474A-BAF2-347887854C41}" type="datetimeFigureOut">
              <a:rPr lang="pt-BR" smtClean="0"/>
              <a:t>19/11/2022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221DA64-EDE8-6A28-A359-F56A8EC3F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C4075CA-E748-4C27-6599-9D950DC49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69937-1195-4647-8B94-05CD2359D5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512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44A22F-0206-EAFE-7248-8D9D2E189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A633F1B-DC13-F1BA-AFC4-ACB97582C1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2A7A4E5-F6CF-CBD8-998A-74EBBCA93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E17AD-51B7-474A-BAF2-347887854C41}" type="datetimeFigureOut">
              <a:rPr lang="pt-BR" smtClean="0"/>
              <a:t>19/11/2022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C924C8B-3ECF-3132-5E29-F619E58F1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0EDA807-0BC4-DADF-BD18-96078EC31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69937-1195-4647-8B94-05CD2359D5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1006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840E2B3-9500-7A23-A745-76E2276994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CCC06E9-B233-5936-B97C-6626DE63A6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01C742F-1594-3BD7-B35B-FB439C96E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E17AD-51B7-474A-BAF2-347887854C41}" type="datetimeFigureOut">
              <a:rPr lang="pt-BR" smtClean="0"/>
              <a:t>19/11/2022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CCE71C8-74A3-1001-FDD3-0FD5CECFA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0AB0DAD-54C2-A895-8C4A-8373A8FD5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69937-1195-4647-8B94-05CD2359D5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4253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5D2D90-69D1-15FA-7434-0CE80EA2F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07791D5-8C8B-66D8-0A3E-A4CD404525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CD04D84-FBF9-9D86-7946-D31C4720C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E17AD-51B7-474A-BAF2-347887854C41}" type="datetimeFigureOut">
              <a:rPr lang="pt-BR" smtClean="0"/>
              <a:t>19/11/2022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CAEFCB4-4EED-1AE9-6980-D67A09A26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568DB42-8AB3-6C40-1014-47E71F0DF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69937-1195-4647-8B94-05CD2359D5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1284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2F29B0-0152-2524-1D3C-1F8B80F58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0E1F0D7-44CD-AAD0-1F64-EFBE6E1BAF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1C10011-3D3B-B98C-4AE9-0F45E1A7B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E17AD-51B7-474A-BAF2-347887854C41}" type="datetimeFigureOut">
              <a:rPr lang="pt-BR" smtClean="0"/>
              <a:t>19/11/2022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32691C2-2CFA-F948-FAD7-7A5D81E4F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82B49EF-8235-5EB6-ABC7-3B802F351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69937-1195-4647-8B94-05CD2359D5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1554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D81C20-EFBA-5A63-85CC-D133A469A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F14387E-31A3-9617-192B-71E041ADD4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8657D85-4B66-33D8-D410-22D66E623C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DB88794-EA33-EA19-ECE8-3CA82A758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E17AD-51B7-474A-BAF2-347887854C41}" type="datetimeFigureOut">
              <a:rPr lang="pt-BR" smtClean="0"/>
              <a:t>19/11/2022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7C22AAF-C971-23F2-4EF6-C025BC760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027223E-B2BA-F13A-F6B9-4B591CC0F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69937-1195-4647-8B94-05CD2359D5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7994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ED82C-D884-7F9A-B57B-47E0D71CA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59FA98A-1D19-B144-216A-94231E5F72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EF9CDB2-141D-1247-1E83-9BA95B7A1A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886762D-F9D8-EFCE-496D-28AAF59676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ECFB2EB-0D81-10AF-709E-8285FB6C85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E06A7A40-51F7-3038-B609-F93C66615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E17AD-51B7-474A-BAF2-347887854C41}" type="datetimeFigureOut">
              <a:rPr lang="pt-BR" smtClean="0"/>
              <a:t>19/11/2022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C484CA5-F16B-26CE-3DB5-75158FC97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9BC2945-E7C4-EDD3-B25A-6B60F3220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69937-1195-4647-8B94-05CD2359D5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1714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C88894-F9EE-E9A8-596D-64A073EB3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6600326-816D-7BD6-D0C7-DE2E5D6FA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E17AD-51B7-474A-BAF2-347887854C41}" type="datetimeFigureOut">
              <a:rPr lang="pt-BR" smtClean="0"/>
              <a:t>19/11/2022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21EEA9C-E484-8F52-1297-DCD16B52B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4A34941-5C85-9DAE-FD74-9D6F0A259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69937-1195-4647-8B94-05CD2359D5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6544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DB27FA7-65E1-E21A-2CA2-2C50832EC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E17AD-51B7-474A-BAF2-347887854C41}" type="datetimeFigureOut">
              <a:rPr lang="pt-BR" smtClean="0"/>
              <a:t>19/11/2022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C619219-BC11-133F-E2BE-C3511886E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9AC6D15-B3F3-9545-D873-1C63BBBE7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69937-1195-4647-8B94-05CD2359D5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5826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0D09BA-B602-EF30-856F-0ED7B5850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C226C5A-CD1F-F6A6-D618-3F5BEB668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3A24DDD-60C9-54C6-3C21-6F3A1A47F8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FD18C41-ED00-82D1-86EF-F6D25B3CB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E17AD-51B7-474A-BAF2-347887854C41}" type="datetimeFigureOut">
              <a:rPr lang="pt-BR" smtClean="0"/>
              <a:t>19/11/2022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078B57D-0124-C9BC-8AB5-2FF22F5B0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D0C7550-95A1-601F-DB09-B6F8DA06A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69937-1195-4647-8B94-05CD2359D5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4401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206B96-39D9-061A-3E73-569B69F0B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DFAF8FB-43FB-5BA9-958D-12FB8678DD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D4FC638-4975-1CD4-45B1-BA55ECB900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E1776FF-311C-CB06-3991-1246F99B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E17AD-51B7-474A-BAF2-347887854C41}" type="datetimeFigureOut">
              <a:rPr lang="pt-BR" smtClean="0"/>
              <a:t>19/11/2022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6FF81DA-8D24-1911-A627-6CE1F34D7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C8365BC-621D-28CF-20CC-25DC93547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69937-1195-4647-8B94-05CD2359D5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7842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1236837-F243-7C74-5ADA-4074EFF81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557B411-89B4-FA6E-9491-AD456A0D49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57CBF3B-3E33-8031-89C7-66C57DA82C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E17AD-51B7-474A-BAF2-347887854C41}" type="datetimeFigureOut">
              <a:rPr lang="pt-BR" smtClean="0"/>
              <a:t>19/11/2022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5A5CC7D-2078-5548-15B8-45756C3AA2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1E5DADB-E9AC-76BC-F972-30C59AD1AF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69937-1195-4647-8B94-05CD2359D5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4894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s://mauriciocohensalama.com/vida-laboral-y-personal-desarrollo-profesional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neia@francez.com.br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neia@favorit.com.br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gartic.com.br/PaiblaOliveira/desenho-livre/familia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A35F25-7B2D-1A06-1B82-85F26D67D5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7770" y="1600201"/>
            <a:ext cx="9144000" cy="2046244"/>
          </a:xfrm>
        </p:spPr>
        <p:txBody>
          <a:bodyPr>
            <a:normAutofit/>
          </a:bodyPr>
          <a:lstStyle/>
          <a:p>
            <a:pPr algn="l"/>
            <a:r>
              <a:rPr lang="pt-BR" b="1" dirty="0"/>
              <a:t>Não existe pergunta boba!</a:t>
            </a:r>
            <a:br>
              <a:rPr lang="pt-BR" b="1" dirty="0"/>
            </a:br>
            <a:endParaRPr lang="pt-BR" b="1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86D45AD-4B1C-318F-3E58-7306218387C3}"/>
              </a:ext>
            </a:extLst>
          </p:cNvPr>
          <p:cNvSpPr txBox="1"/>
          <p:nvPr/>
        </p:nvSpPr>
        <p:spPr>
          <a:xfrm flipH="1">
            <a:off x="2560322" y="638135"/>
            <a:ext cx="6833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PRIMEIRO CONGRESSO DA MULHER EMPREENDEDORA DE ITUPEVA  19/NOVEMBRO/2022</a:t>
            </a:r>
          </a:p>
        </p:txBody>
      </p:sp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A185804C-F214-AE92-46AB-265B7472C8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70" y="175121"/>
            <a:ext cx="1674275" cy="142508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1570CEEC-B214-F14A-7C8F-E6775E3D13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223" y="2822716"/>
            <a:ext cx="6439258" cy="376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610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986D45AD-4B1C-318F-3E58-7306218387C3}"/>
              </a:ext>
            </a:extLst>
          </p:cNvPr>
          <p:cNvSpPr txBox="1"/>
          <p:nvPr/>
        </p:nvSpPr>
        <p:spPr>
          <a:xfrm flipH="1">
            <a:off x="2560322" y="638135"/>
            <a:ext cx="6833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PRIMEIRO CONGRESSO DA MULHER EMPREENDEDORA DE ITUPEVA  19/NOVEMBRO/2022</a:t>
            </a:r>
          </a:p>
        </p:txBody>
      </p:sp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A185804C-F214-AE92-46AB-265B7472C8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70" y="175121"/>
            <a:ext cx="1674275" cy="142508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103D4ACD-97CA-05FD-547E-71FBAB1DF042}"/>
              </a:ext>
            </a:extLst>
          </p:cNvPr>
          <p:cNvSpPr txBox="1"/>
          <p:nvPr/>
        </p:nvSpPr>
        <p:spPr>
          <a:xfrm>
            <a:off x="720436" y="1600201"/>
            <a:ext cx="108065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/>
              <a:t>               EMPREENDEDORISMO = CONCILIAÇÃO</a:t>
            </a:r>
          </a:p>
          <a:p>
            <a:r>
              <a:rPr lang="pt-BR" sz="3600" b="1" dirty="0"/>
              <a:t>VIDA PESSOAL (DE MÃOS DADAS) VIDA PROFISSIONAL</a:t>
            </a:r>
          </a:p>
        </p:txBody>
      </p:sp>
      <p:pic>
        <p:nvPicPr>
          <p:cNvPr id="7" name="Imagem 6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520DC8B8-9039-8CC0-EFB9-21D9FE3857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757055" y="3643745"/>
            <a:ext cx="6636327" cy="236653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584D63D1-7200-8780-7497-4938159A744B}"/>
              </a:ext>
            </a:extLst>
          </p:cNvPr>
          <p:cNvSpPr txBox="1"/>
          <p:nvPr/>
        </p:nvSpPr>
        <p:spPr>
          <a:xfrm>
            <a:off x="1190625" y="6010275"/>
            <a:ext cx="98107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>
                <a:hlinkClick r:id="rId4" tooltip="https://mauriciocohensalama.com/vida-laboral-y-personal-desarrollo-profesional/"/>
              </a:rPr>
              <a:t>Esta Foto</a:t>
            </a:r>
            <a:r>
              <a:rPr lang="pt-BR" sz="900"/>
              <a:t> de Autor Desconhecido está licenciado em </a:t>
            </a:r>
            <a:r>
              <a:rPr lang="pt-BR" sz="900">
                <a:hlinkClick r:id="rId5" tooltip="https://creativecommons.org/licenses/by-nc-nd/3.0/"/>
              </a:rPr>
              <a:t>CC BY-NC-ND</a:t>
            </a:r>
            <a:endParaRPr lang="pt-BR" sz="900"/>
          </a:p>
        </p:txBody>
      </p:sp>
    </p:spTree>
    <p:extLst>
      <p:ext uri="{BB962C8B-B14F-4D97-AF65-F5344CB8AC3E}">
        <p14:creationId xmlns:p14="http://schemas.microsoft.com/office/powerpoint/2010/main" val="3661996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986D45AD-4B1C-318F-3E58-7306218387C3}"/>
              </a:ext>
            </a:extLst>
          </p:cNvPr>
          <p:cNvSpPr txBox="1"/>
          <p:nvPr/>
        </p:nvSpPr>
        <p:spPr>
          <a:xfrm flipH="1">
            <a:off x="2560322" y="638135"/>
            <a:ext cx="6833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PRIMEIRO CONGRESSO DA MULHER EMPREENDEDORA DE ITUPEVA  19/NOVEMBRO/2022</a:t>
            </a:r>
          </a:p>
        </p:txBody>
      </p:sp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A185804C-F214-AE92-46AB-265B7472C8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70" y="175121"/>
            <a:ext cx="1674275" cy="142508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94D3545-AFDD-7502-9610-CBD8F76E9CF1}"/>
              </a:ext>
            </a:extLst>
          </p:cNvPr>
          <p:cNvSpPr txBox="1"/>
          <p:nvPr/>
        </p:nvSpPr>
        <p:spPr>
          <a:xfrm>
            <a:off x="665019" y="1995055"/>
            <a:ext cx="1100050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/>
              <a:t>NOVAS QUESTÕES ...............................CONFLITO!!!????!!!!</a:t>
            </a:r>
          </a:p>
          <a:p>
            <a:endParaRPr lang="pt-BR" sz="3200" b="1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pt-BR" sz="2800" b="1" dirty="0"/>
              <a:t>MAIS FLEXIBILIDADE DE TEMPO  </a:t>
            </a:r>
            <a:r>
              <a:rPr lang="pt-BR" sz="2800" b="1" dirty="0">
                <a:solidFill>
                  <a:srgbClr val="FF0000"/>
                </a:solidFill>
              </a:rPr>
              <a:t>X</a:t>
            </a:r>
            <a:r>
              <a:rPr lang="pt-BR" sz="2800" b="1" dirty="0"/>
              <a:t> MANTER O NEGÓCIO EXIGE GRANDE DEDICAÇÃO DE TEMPO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pt-BR" sz="2800" b="1" dirty="0"/>
              <a:t>CONSEGUE MANTER OS FILHOS POR PERTO </a:t>
            </a:r>
            <a:r>
              <a:rPr lang="pt-BR" sz="2800" b="1" dirty="0">
                <a:solidFill>
                  <a:srgbClr val="FF0000"/>
                </a:solidFill>
              </a:rPr>
              <a:t>X</a:t>
            </a:r>
            <a:r>
              <a:rPr lang="pt-BR" sz="2800" b="1" dirty="0"/>
              <a:t> COMO CONCILIAR A ATENÇÃO FILHO/TRABALHO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pt-BR" sz="2800" b="1" dirty="0"/>
              <a:t>COMO FAZER A DIVISÃO ENTRE O AMBIENTE DOMÉSTICO E O CORPORATIVO?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pt-BR" sz="2800" b="1" dirty="0"/>
              <a:t>COMO VENCER O “TETO DE VIDRO”?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3634281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986D45AD-4B1C-318F-3E58-7306218387C3}"/>
              </a:ext>
            </a:extLst>
          </p:cNvPr>
          <p:cNvSpPr txBox="1"/>
          <p:nvPr/>
        </p:nvSpPr>
        <p:spPr>
          <a:xfrm flipH="1">
            <a:off x="2560322" y="624281"/>
            <a:ext cx="6833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PRIMEIRO CONGRESSO DA MULHER EMPREENDEDORA DE ITUPEVA  19/NOVEMBRO/2022</a:t>
            </a:r>
          </a:p>
        </p:txBody>
      </p:sp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A185804C-F214-AE92-46AB-265B7472C8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70" y="175121"/>
            <a:ext cx="1674275" cy="142508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100335DC-1D53-655C-975F-55DB445B5B28}"/>
              </a:ext>
            </a:extLst>
          </p:cNvPr>
          <p:cNvSpPr txBox="1"/>
          <p:nvPr/>
        </p:nvSpPr>
        <p:spPr>
          <a:xfrm>
            <a:off x="1717965" y="1787236"/>
            <a:ext cx="954606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RME (2018) – 4 MAIORES ERROS DESCRITOS PELAS EMPREENDEDORAS: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dirty="0"/>
              <a:t>CULPA POR ESTAR TRABALHANDO E NÃO FICAR COM OS FILHOS/MARIDO/FAMÍLIA E VICE-VERSA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dirty="0"/>
              <a:t>NÃO TER UMA ROTINA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dirty="0"/>
              <a:t>NÃO TER TEMPO PARA SI PRÓPRIA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dirty="0"/>
              <a:t>NÃO TRABALHAR COM OBJETIVOS E METAS</a:t>
            </a:r>
          </a:p>
          <a:p>
            <a:endParaRPr lang="pt-BR" sz="2400" b="1" dirty="0"/>
          </a:p>
          <a:p>
            <a:endParaRPr lang="pt-BR" sz="2400" b="1" dirty="0"/>
          </a:p>
          <a:p>
            <a:endParaRPr lang="pt-BR" sz="2400" b="1" dirty="0"/>
          </a:p>
          <a:p>
            <a:r>
              <a:rPr lang="pt-BR" sz="2400" b="1" dirty="0"/>
              <a:t>					</a:t>
            </a:r>
          </a:p>
          <a:p>
            <a:endParaRPr lang="pt-BR" sz="2400" b="1" dirty="0"/>
          </a:p>
          <a:p>
            <a:endParaRPr lang="pt-BR" sz="2400" b="1" dirty="0"/>
          </a:p>
          <a:p>
            <a:endParaRPr lang="pt-BR" sz="2400" b="1" dirty="0"/>
          </a:p>
        </p:txBody>
      </p:sp>
      <p:pic>
        <p:nvPicPr>
          <p:cNvPr id="6146" name="Picture 2" descr="6 passos para lidar com erros no trabalho">
            <a:extLst>
              <a:ext uri="{FF2B5EF4-FFF2-40B4-BE49-F238E27FC236}">
                <a16:creationId xmlns:a16="http://schemas.microsoft.com/office/drawing/2014/main" id="{4540A5AA-9D48-55D1-2817-F4C788DCA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773" y="4364182"/>
            <a:ext cx="3988797" cy="2275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253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986D45AD-4B1C-318F-3E58-7306218387C3}"/>
              </a:ext>
            </a:extLst>
          </p:cNvPr>
          <p:cNvSpPr txBox="1"/>
          <p:nvPr/>
        </p:nvSpPr>
        <p:spPr>
          <a:xfrm flipH="1">
            <a:off x="2560322" y="638135"/>
            <a:ext cx="6833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PRIMEIRO CONGRESSO DA MULHER EMPREENDEDORA DE ITUPEVA  19/NOVEMBRO/2022</a:t>
            </a:r>
          </a:p>
        </p:txBody>
      </p:sp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A185804C-F214-AE92-46AB-265B7472C8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70" y="175121"/>
            <a:ext cx="1674275" cy="142508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3739987E-EEE8-6B6F-E683-6D0565A20BC5}"/>
              </a:ext>
            </a:extLst>
          </p:cNvPr>
          <p:cNvSpPr txBox="1"/>
          <p:nvPr/>
        </p:nvSpPr>
        <p:spPr>
          <a:xfrm>
            <a:off x="748145" y="1801091"/>
            <a:ext cx="1047403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				</a:t>
            </a:r>
            <a:r>
              <a:rPr lang="pt-BR" sz="3200" b="1" dirty="0"/>
              <a:t>OUTROS ASPECTOS:</a:t>
            </a:r>
          </a:p>
          <a:p>
            <a:endParaRPr lang="pt-BR" sz="32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3200" b="1" dirty="0"/>
              <a:t>SAÚDE MENTAL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3200" b="1" dirty="0"/>
              <a:t>BEM ESTAR EMOCIONAL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3200" b="1" dirty="0"/>
              <a:t>NÍVEIS DE ENERGIA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3200" b="1" dirty="0"/>
              <a:t>SENTIMENTOS DE ISOLAMENTO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3200" b="1" dirty="0"/>
              <a:t>ESTRESSE DENTRO DAS RELAÇÕES PESSOAIS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3200" b="1" dirty="0"/>
              <a:t>MEDO DO RISCO FINANCEIRO E DO ENDIVIDAMENTO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28350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986D45AD-4B1C-318F-3E58-7306218387C3}"/>
              </a:ext>
            </a:extLst>
          </p:cNvPr>
          <p:cNvSpPr txBox="1"/>
          <p:nvPr/>
        </p:nvSpPr>
        <p:spPr>
          <a:xfrm flipH="1">
            <a:off x="2560322" y="638135"/>
            <a:ext cx="6833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PRIMEIRO CONGRESSO DA MULHER EMPREENDEDORA DE ITUPEVA  19/NOVEMBRO/2022</a:t>
            </a:r>
          </a:p>
        </p:txBody>
      </p:sp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A185804C-F214-AE92-46AB-265B7472C8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70" y="175121"/>
            <a:ext cx="1674275" cy="142508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2980A05-4B2B-1BAD-74A7-2477FEE30C7A}"/>
              </a:ext>
            </a:extLst>
          </p:cNvPr>
          <p:cNvSpPr txBox="1"/>
          <p:nvPr/>
        </p:nvSpPr>
        <p:spPr>
          <a:xfrm flipH="1">
            <a:off x="637309" y="1884218"/>
            <a:ext cx="5458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VALE A PENA????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FE10D27-BCC0-D0A1-5627-A41A8600A8D3}"/>
              </a:ext>
            </a:extLst>
          </p:cNvPr>
          <p:cNvSpPr txBox="1"/>
          <p:nvPr/>
        </p:nvSpPr>
        <p:spPr>
          <a:xfrm>
            <a:off x="5846618" y="2094958"/>
            <a:ext cx="5708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É O MOMENTO??????</a:t>
            </a:r>
          </a:p>
        </p:txBody>
      </p:sp>
      <p:pic>
        <p:nvPicPr>
          <p:cNvPr id="7170" name="Picture 2" descr="Descubra agora qual o momento certo para solicitar um empréstimo - Quero  Financiar">
            <a:extLst>
              <a:ext uri="{FF2B5EF4-FFF2-40B4-BE49-F238E27FC236}">
                <a16:creationId xmlns:a16="http://schemas.microsoft.com/office/drawing/2014/main" id="{2A6C8740-E6B8-2F38-5DB9-27ED9F1A9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128" y="2691455"/>
            <a:ext cx="6525490" cy="2642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974BCCB0-0473-2FBE-594F-C9AF9B44FED3}"/>
              </a:ext>
            </a:extLst>
          </p:cNvPr>
          <p:cNvSpPr txBox="1"/>
          <p:nvPr/>
        </p:nvSpPr>
        <p:spPr>
          <a:xfrm>
            <a:off x="637309" y="5618017"/>
            <a:ext cx="11236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/>
              <a:t>TEM QUE VALER A PENA AGORA!!!!!!!!!!!!!!!!!</a:t>
            </a:r>
          </a:p>
        </p:txBody>
      </p:sp>
    </p:spTree>
    <p:extLst>
      <p:ext uri="{BB962C8B-B14F-4D97-AF65-F5344CB8AC3E}">
        <p14:creationId xmlns:p14="http://schemas.microsoft.com/office/powerpoint/2010/main" val="30711040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986D45AD-4B1C-318F-3E58-7306218387C3}"/>
              </a:ext>
            </a:extLst>
          </p:cNvPr>
          <p:cNvSpPr txBox="1"/>
          <p:nvPr/>
        </p:nvSpPr>
        <p:spPr>
          <a:xfrm flipH="1">
            <a:off x="2560322" y="638135"/>
            <a:ext cx="6833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PRIMEIRO CONGRESSO DA MULHER EMPREENDEDORA DE ITUPEVA  19/NOVEMBRO/2022</a:t>
            </a:r>
          </a:p>
        </p:txBody>
      </p:sp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A185804C-F214-AE92-46AB-265B7472C8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70" y="175121"/>
            <a:ext cx="1674275" cy="142508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FF789586-2247-2684-005D-0AEE8524C6E4}"/>
              </a:ext>
            </a:extLst>
          </p:cNvPr>
          <p:cNvSpPr txBox="1"/>
          <p:nvPr/>
        </p:nvSpPr>
        <p:spPr>
          <a:xfrm>
            <a:off x="942109" y="2452255"/>
            <a:ext cx="1047403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/>
              <a:t>EMPREENDER = O QUE É?</a:t>
            </a:r>
          </a:p>
          <a:p>
            <a:endParaRPr lang="pt-BR" sz="3600" b="1" dirty="0"/>
          </a:p>
          <a:p>
            <a:endParaRPr lang="pt-BR" sz="3600" b="1" dirty="0"/>
          </a:p>
          <a:p>
            <a:endParaRPr lang="pt-BR" sz="3600" b="1" dirty="0"/>
          </a:p>
          <a:p>
            <a:endParaRPr lang="pt-BR" sz="3600" b="1" dirty="0"/>
          </a:p>
          <a:p>
            <a:endParaRPr lang="pt-BR" sz="3600" b="1" dirty="0"/>
          </a:p>
        </p:txBody>
      </p:sp>
      <p:pic>
        <p:nvPicPr>
          <p:cNvPr id="8194" name="Picture 2" descr="Os primeiros passos para empreender - Atividades práticas - Tamo Junto">
            <a:extLst>
              <a:ext uri="{FF2B5EF4-FFF2-40B4-BE49-F238E27FC236}">
                <a16:creationId xmlns:a16="http://schemas.microsoft.com/office/drawing/2014/main" id="{B48A4681-CB7C-5A28-816C-45D688923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273" y="3865418"/>
            <a:ext cx="5971309" cy="263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6694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986D45AD-4B1C-318F-3E58-7306218387C3}"/>
              </a:ext>
            </a:extLst>
          </p:cNvPr>
          <p:cNvSpPr txBox="1"/>
          <p:nvPr/>
        </p:nvSpPr>
        <p:spPr>
          <a:xfrm flipH="1">
            <a:off x="2560322" y="638135"/>
            <a:ext cx="6833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PRIMEIRO CONGRESSO DA MULHER EMPREENDEDORA DE ITUPEVA  19/NOVEMBRO/2022</a:t>
            </a:r>
          </a:p>
        </p:txBody>
      </p:sp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A185804C-F214-AE92-46AB-265B7472C8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70" y="175121"/>
            <a:ext cx="1674275" cy="142508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0DCFFC9-BDF0-EF6B-6988-BBECA030A166}"/>
              </a:ext>
            </a:extLst>
          </p:cNvPr>
          <p:cNvSpPr txBox="1"/>
          <p:nvPr/>
        </p:nvSpPr>
        <p:spPr>
          <a:xfrm>
            <a:off x="720437" y="1828800"/>
            <a:ext cx="9906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/>
              <a:t>EMPREENDER </a:t>
            </a:r>
            <a:r>
              <a:rPr lang="pt-BR" sz="3600" dirty="0"/>
              <a:t>É </a:t>
            </a:r>
            <a:r>
              <a:rPr lang="pt-BR" sz="3600" b="1" dirty="0"/>
              <a:t>USAR O TEMPO </a:t>
            </a:r>
            <a:r>
              <a:rPr lang="pt-BR" sz="3600" dirty="0"/>
              <a:t>E AS SUAS MELHORES </a:t>
            </a:r>
            <a:r>
              <a:rPr lang="pt-BR" sz="3600" b="1" dirty="0"/>
              <a:t>COMPETÊNCIAS TÉCNICAS E COMPORTAMENTAIS </a:t>
            </a:r>
            <a:r>
              <a:rPr lang="pt-BR" sz="3600" dirty="0"/>
              <a:t>(SOFT SKILLS) COM AUTONOMIA PARA </a:t>
            </a:r>
            <a:r>
              <a:rPr lang="pt-BR" sz="3600" b="1" dirty="0"/>
              <a:t>CRIAR VALOR, ASSUMINDO RISCOS </a:t>
            </a:r>
            <a:r>
              <a:rPr lang="pt-BR" sz="3600" dirty="0"/>
              <a:t>E </a:t>
            </a:r>
            <a:r>
              <a:rPr lang="pt-BR" sz="3600" b="1" dirty="0"/>
              <a:t>ACEITANDO DESAFIOS. </a:t>
            </a:r>
            <a:r>
              <a:rPr lang="pt-BR" sz="3600" dirty="0"/>
              <a:t>EMPREENDER PODE SER UMA AÇÃO DE UMA OU MAIS PESSOAS QUE POSSUAM ESSE PERFIL.</a:t>
            </a:r>
            <a:endParaRPr lang="pt-BR" sz="3600" b="1" dirty="0"/>
          </a:p>
        </p:txBody>
      </p:sp>
    </p:spTree>
    <p:extLst>
      <p:ext uri="{BB962C8B-B14F-4D97-AF65-F5344CB8AC3E}">
        <p14:creationId xmlns:p14="http://schemas.microsoft.com/office/powerpoint/2010/main" val="3325988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986D45AD-4B1C-318F-3E58-7306218387C3}"/>
              </a:ext>
            </a:extLst>
          </p:cNvPr>
          <p:cNvSpPr txBox="1"/>
          <p:nvPr/>
        </p:nvSpPr>
        <p:spPr>
          <a:xfrm flipH="1">
            <a:off x="2560322" y="638135"/>
            <a:ext cx="6833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PRIMEIRO CONGRESSO DA MULHER EMPREENDEDORA DE ITUPEVA  19/NOVEMBRO/2022</a:t>
            </a:r>
          </a:p>
        </p:txBody>
      </p:sp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A185804C-F214-AE92-46AB-265B7472C8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70" y="175121"/>
            <a:ext cx="1674275" cy="142508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3EC1BD8E-2501-D440-02E7-9FEBBD02A8DE}"/>
              </a:ext>
            </a:extLst>
          </p:cNvPr>
          <p:cNvSpPr txBox="1"/>
          <p:nvPr/>
        </p:nvSpPr>
        <p:spPr>
          <a:xfrm flipH="1">
            <a:off x="2560322" y="1717964"/>
            <a:ext cx="68330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3600" b="1" dirty="0"/>
              <a:t>USAR O TEMPO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36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36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36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36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3600" b="1" dirty="0"/>
          </a:p>
          <a:p>
            <a:endParaRPr lang="pt-BR" sz="3600" b="1" dirty="0"/>
          </a:p>
        </p:txBody>
      </p:sp>
      <p:pic>
        <p:nvPicPr>
          <p:cNvPr id="9218" name="Picture 2" descr="Gestão do Tempo: Saiba Como Usar o Tempo em Seu Favor! – Portal Flávio  Pereira">
            <a:extLst>
              <a:ext uri="{FF2B5EF4-FFF2-40B4-BE49-F238E27FC236}">
                <a16:creationId xmlns:a16="http://schemas.microsoft.com/office/drawing/2014/main" id="{43A91E2C-6798-CC38-1085-09797BC13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782" y="3297381"/>
            <a:ext cx="4724399" cy="278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719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986D45AD-4B1C-318F-3E58-7306218387C3}"/>
              </a:ext>
            </a:extLst>
          </p:cNvPr>
          <p:cNvSpPr txBox="1"/>
          <p:nvPr/>
        </p:nvSpPr>
        <p:spPr>
          <a:xfrm flipH="1">
            <a:off x="2560322" y="638135"/>
            <a:ext cx="6833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PRIMEIRO CONGRESSO DA MULHER EMPREENDEDORA DE ITUPEVA  19/NOVEMBRO/2022</a:t>
            </a:r>
          </a:p>
        </p:txBody>
      </p:sp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A185804C-F214-AE92-46AB-265B7472C8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70" y="175121"/>
            <a:ext cx="1674275" cy="142508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3A425605-6486-F6BE-9ACD-7CDE941063AE}"/>
              </a:ext>
            </a:extLst>
          </p:cNvPr>
          <p:cNvSpPr txBox="1"/>
          <p:nvPr/>
        </p:nvSpPr>
        <p:spPr>
          <a:xfrm>
            <a:off x="1149927" y="2867891"/>
            <a:ext cx="9809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					</a:t>
            </a:r>
          </a:p>
        </p:txBody>
      </p:sp>
      <p:pic>
        <p:nvPicPr>
          <p:cNvPr id="10242" name="Picture 2" descr="4 DICAS VITHAIS PARA SE LIVRAR DO SENTIMENTO DE CULPA! – Vithall  Treinamentos">
            <a:extLst>
              <a:ext uri="{FF2B5EF4-FFF2-40B4-BE49-F238E27FC236}">
                <a16:creationId xmlns:a16="http://schemas.microsoft.com/office/drawing/2014/main" id="{ED3D29AD-DA39-87C5-B15D-417C4AD7B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322" y="1717965"/>
            <a:ext cx="6694514" cy="433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0248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986D45AD-4B1C-318F-3E58-7306218387C3}"/>
              </a:ext>
            </a:extLst>
          </p:cNvPr>
          <p:cNvSpPr txBox="1"/>
          <p:nvPr/>
        </p:nvSpPr>
        <p:spPr>
          <a:xfrm flipH="1">
            <a:off x="2560322" y="638135"/>
            <a:ext cx="6833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PRIMEIRO CONGRESSO DA MULHER EMPREENDEDORA DE ITUPEVA  19/NOVEMBRO/2022</a:t>
            </a:r>
          </a:p>
        </p:txBody>
      </p:sp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A185804C-F214-AE92-46AB-265B7472C8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70" y="175121"/>
            <a:ext cx="1674275" cy="142508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F5DE7E5-EFCF-759F-B666-06DDE53B065D}"/>
              </a:ext>
            </a:extLst>
          </p:cNvPr>
          <p:cNvSpPr txBox="1"/>
          <p:nvPr/>
        </p:nvSpPr>
        <p:spPr>
          <a:xfrm>
            <a:off x="1094510" y="1995146"/>
            <a:ext cx="978130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ADMINISTRAÇÃO – </a:t>
            </a:r>
            <a:r>
              <a:rPr lang="pt-BR" sz="2800" dirty="0"/>
              <a:t>ATO DE GERENCIAR ALGO, PROCURANDO SEMPRE OTIMIZAR OS RECURSOS E MINIMIZAR AS PERDAS.</a:t>
            </a:r>
          </a:p>
          <a:p>
            <a:endParaRPr lang="pt-BR" sz="2800" b="1" dirty="0"/>
          </a:p>
          <a:p>
            <a:r>
              <a:rPr lang="pt-BR" sz="2800" b="1" dirty="0"/>
              <a:t>ADMINISTRAÇÃO DO TEMPO – </a:t>
            </a:r>
            <a:r>
              <a:rPr lang="pt-BR" sz="2800" dirty="0"/>
              <a:t>ESTRATÉGIA QUE VISA APROVEITAR MELHOR OS PERÍODOS DISPONÍVEIS, FAZENDO COM QUE AS TAREFAS SEJAM REALIZADAS COM QUALIDADE E DENTRO DOS PRAZOS EXISTENTES PARA ISSO.</a:t>
            </a:r>
          </a:p>
          <a:p>
            <a:endParaRPr lang="pt-BR" sz="2800" b="1" dirty="0"/>
          </a:p>
          <a:p>
            <a:r>
              <a:rPr lang="pt-BR" sz="2800" b="1" dirty="0"/>
              <a:t>		</a:t>
            </a:r>
            <a:r>
              <a:rPr lang="pt-BR" sz="4000" b="1" dirty="0"/>
              <a:t>FAZER MAIS E MELHOR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4210994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986D45AD-4B1C-318F-3E58-7306218387C3}"/>
              </a:ext>
            </a:extLst>
          </p:cNvPr>
          <p:cNvSpPr txBox="1"/>
          <p:nvPr/>
        </p:nvSpPr>
        <p:spPr>
          <a:xfrm flipH="1">
            <a:off x="2560322" y="638135"/>
            <a:ext cx="6833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PRIMEIRO CONGRESSO DA MULHER EMPREENDEDORA DE ITUPEVA  19/NOVEMBRO/2022</a:t>
            </a:r>
          </a:p>
        </p:txBody>
      </p:sp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A185804C-F214-AE92-46AB-265B7472C8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70" y="175121"/>
            <a:ext cx="1674275" cy="1425080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6FCD4C17-5A60-31AC-9DB3-1A6CBDE610C8}"/>
              </a:ext>
            </a:extLst>
          </p:cNvPr>
          <p:cNvSpPr txBox="1"/>
          <p:nvPr/>
        </p:nvSpPr>
        <p:spPr>
          <a:xfrm>
            <a:off x="1011383" y="2590800"/>
            <a:ext cx="108481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dirty="0"/>
              <a:t>Podem me interromper!!</a:t>
            </a:r>
          </a:p>
          <a:p>
            <a:endParaRPr lang="pt-BR" sz="6000" b="1" dirty="0"/>
          </a:p>
        </p:txBody>
      </p:sp>
      <p:pic>
        <p:nvPicPr>
          <p:cNvPr id="2050" name="Picture 2" descr="Interrupção - ícones de diversos grátis">
            <a:extLst>
              <a:ext uri="{FF2B5EF4-FFF2-40B4-BE49-F238E27FC236}">
                <a16:creationId xmlns:a16="http://schemas.microsoft.com/office/drawing/2014/main" id="{28AAB84C-D370-C9CE-020E-35E28A606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289" y="4166009"/>
            <a:ext cx="2143125" cy="160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832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986D45AD-4B1C-318F-3E58-7306218387C3}"/>
              </a:ext>
            </a:extLst>
          </p:cNvPr>
          <p:cNvSpPr txBox="1"/>
          <p:nvPr/>
        </p:nvSpPr>
        <p:spPr>
          <a:xfrm flipH="1">
            <a:off x="2560322" y="638135"/>
            <a:ext cx="6833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PRIMEIRO CONGRESSO DA MULHER EMPREENDEDORA DE ITUPEVA  19/NOVEMBRO/2022</a:t>
            </a:r>
          </a:p>
        </p:txBody>
      </p:sp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A185804C-F214-AE92-46AB-265B7472C8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70" y="175121"/>
            <a:ext cx="1674275" cy="142508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E3007DF6-AD2A-8D0D-26C7-57421C69AE16}"/>
              </a:ext>
            </a:extLst>
          </p:cNvPr>
          <p:cNvSpPr txBox="1"/>
          <p:nvPr/>
        </p:nvSpPr>
        <p:spPr>
          <a:xfrm flipH="1">
            <a:off x="928256" y="2137137"/>
            <a:ext cx="1040476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3600" b="1" dirty="0"/>
              <a:t>PLANEJE E ESTABELEÇA PRAZOS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36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36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36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36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36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3600" b="1" dirty="0"/>
          </a:p>
        </p:txBody>
      </p:sp>
      <p:pic>
        <p:nvPicPr>
          <p:cNvPr id="11266" name="Picture 2" descr="Conheça o passo a passo para contar um prazo processual">
            <a:extLst>
              <a:ext uri="{FF2B5EF4-FFF2-40B4-BE49-F238E27FC236}">
                <a16:creationId xmlns:a16="http://schemas.microsoft.com/office/drawing/2014/main" id="{58AC4EC1-76D7-2FDD-83E9-18A4CD07F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148" y="3428999"/>
            <a:ext cx="5753686" cy="321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5582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986D45AD-4B1C-318F-3E58-7306218387C3}"/>
              </a:ext>
            </a:extLst>
          </p:cNvPr>
          <p:cNvSpPr txBox="1"/>
          <p:nvPr/>
        </p:nvSpPr>
        <p:spPr>
          <a:xfrm flipH="1">
            <a:off x="2560322" y="638135"/>
            <a:ext cx="6833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PRIMEIRO CONGRESSO DA MULHER EMPREENDEDORA DE ITUPEVA  19/NOVEMBRO/2022</a:t>
            </a:r>
          </a:p>
        </p:txBody>
      </p:sp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A185804C-F214-AE92-46AB-265B7472C8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70" y="175121"/>
            <a:ext cx="1674275" cy="142508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8454B06-7575-C37A-E5C0-C42016CF258B}"/>
              </a:ext>
            </a:extLst>
          </p:cNvPr>
          <p:cNvSpPr txBox="1"/>
          <p:nvPr/>
        </p:nvSpPr>
        <p:spPr>
          <a:xfrm>
            <a:off x="829994" y="2222695"/>
            <a:ext cx="1083212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pt-BR" sz="3600" b="1" dirty="0"/>
              <a:t>USE CALENDÁRIOS E ORGANIZADORES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pt-BR" sz="3600" b="1" dirty="0"/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pt-BR" sz="3600" b="1" dirty="0"/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pt-BR" sz="3600" b="1" dirty="0"/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pt-BR" sz="3600" b="1" dirty="0"/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pt-BR" sz="3600" b="1" dirty="0"/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pt-BR" sz="3600" b="1" dirty="0"/>
          </a:p>
        </p:txBody>
      </p:sp>
      <p:pic>
        <p:nvPicPr>
          <p:cNvPr id="12290" name="Picture 2" descr="Agendas Personalizadas - Instruções Gráfica Cartão de Visita">
            <a:extLst>
              <a:ext uri="{FF2B5EF4-FFF2-40B4-BE49-F238E27FC236}">
                <a16:creationId xmlns:a16="http://schemas.microsoft.com/office/drawing/2014/main" id="{19495FD2-7F44-F9B9-9E18-B94DCA175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255" y="3429000"/>
            <a:ext cx="3840480" cy="304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969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986D45AD-4B1C-318F-3E58-7306218387C3}"/>
              </a:ext>
            </a:extLst>
          </p:cNvPr>
          <p:cNvSpPr txBox="1"/>
          <p:nvPr/>
        </p:nvSpPr>
        <p:spPr>
          <a:xfrm flipH="1">
            <a:off x="2560322" y="638135"/>
            <a:ext cx="6833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PRIMEIRO CONGRESSO DA MULHER EMPREENDEDORA DE ITUPEVA  19/NOVEMBRO/2022</a:t>
            </a:r>
          </a:p>
        </p:txBody>
      </p:sp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A185804C-F214-AE92-46AB-265B7472C8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70" y="175121"/>
            <a:ext cx="1674275" cy="142508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C58749A-F1DA-5BA0-52BA-E330474204CF}"/>
              </a:ext>
            </a:extLst>
          </p:cNvPr>
          <p:cNvSpPr txBox="1"/>
          <p:nvPr/>
        </p:nvSpPr>
        <p:spPr>
          <a:xfrm flipH="1">
            <a:off x="942535" y="2053883"/>
            <a:ext cx="1036789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pt-BR" sz="3600" b="1" dirty="0"/>
              <a:t>CONHEÇA SEUS LIMITES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pt-BR" sz="3600" b="1" dirty="0"/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pt-BR" sz="3600" b="1" dirty="0"/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pt-BR" sz="3600" b="1" dirty="0"/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pt-BR" sz="3600" b="1" dirty="0"/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pt-BR" sz="3600" b="1" dirty="0"/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pt-BR" sz="3600" b="1" dirty="0"/>
          </a:p>
        </p:txBody>
      </p:sp>
      <p:pic>
        <p:nvPicPr>
          <p:cNvPr id="13314" name="Picture 2" descr="Limites pessoais e conceito de solidão | Vetor Premium">
            <a:extLst>
              <a:ext uri="{FF2B5EF4-FFF2-40B4-BE49-F238E27FC236}">
                <a16:creationId xmlns:a16="http://schemas.microsoft.com/office/drawing/2014/main" id="{BF5879AC-9EC7-EE67-5B72-489A1B517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573" y="2557464"/>
            <a:ext cx="9394452" cy="4399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7036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986D45AD-4B1C-318F-3E58-7306218387C3}"/>
              </a:ext>
            </a:extLst>
          </p:cNvPr>
          <p:cNvSpPr txBox="1"/>
          <p:nvPr/>
        </p:nvSpPr>
        <p:spPr>
          <a:xfrm flipH="1">
            <a:off x="2560322" y="638135"/>
            <a:ext cx="6833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PRIMEIRO CONGRESSO DA MULHER EMPREENDEDORA DE ITUPEVA  19/NOVEMBRO/2022</a:t>
            </a:r>
          </a:p>
        </p:txBody>
      </p:sp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A185804C-F214-AE92-46AB-265B7472C8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70" y="175121"/>
            <a:ext cx="1674275" cy="142508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F8E03A6-716F-5567-426E-F7EB81BD2983}"/>
              </a:ext>
            </a:extLst>
          </p:cNvPr>
          <p:cNvSpPr txBox="1"/>
          <p:nvPr/>
        </p:nvSpPr>
        <p:spPr>
          <a:xfrm>
            <a:off x="861255" y="1776884"/>
            <a:ext cx="1534658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3600" b="1" dirty="0"/>
              <a:t>APRENDA A DIZER NÃO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36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36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36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36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36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36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3600" b="1" dirty="0"/>
          </a:p>
        </p:txBody>
      </p:sp>
      <p:pic>
        <p:nvPicPr>
          <p:cNvPr id="14338" name="Picture 2" descr="Aprenda A Dizer Não: Uma prática necessária! - Especialista Digital:  Consultoria em Marketing Digital, Vídeo, Redes Sociais">
            <a:extLst>
              <a:ext uri="{FF2B5EF4-FFF2-40B4-BE49-F238E27FC236}">
                <a16:creationId xmlns:a16="http://schemas.microsoft.com/office/drawing/2014/main" id="{FCDD4A9F-AB68-36CC-7041-E06A472C8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1" y="3429000"/>
            <a:ext cx="5137834" cy="307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9378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986D45AD-4B1C-318F-3E58-7306218387C3}"/>
              </a:ext>
            </a:extLst>
          </p:cNvPr>
          <p:cNvSpPr txBox="1"/>
          <p:nvPr/>
        </p:nvSpPr>
        <p:spPr>
          <a:xfrm flipH="1">
            <a:off x="2560322" y="638135"/>
            <a:ext cx="6833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>
                <a:solidFill>
                  <a:schemeClr val="tx2">
                    <a:lumMod val="60000"/>
                    <a:lumOff val="40000"/>
                  </a:schemeClr>
                </a:solidFill>
              </a:rPr>
              <a:t>PRIMEIRO CONGRESSO DA MULHER EMPREENDEDORA DE ITUPEVA  19/NOVEMBRO/2022</a:t>
            </a:r>
            <a:endParaRPr lang="pt-BR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A185804C-F214-AE92-46AB-265B7472C8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70" y="175121"/>
            <a:ext cx="1674275" cy="142508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CEA352BC-CD98-1F3C-5594-2E8DC058ABA4}"/>
              </a:ext>
            </a:extLst>
          </p:cNvPr>
          <p:cNvSpPr txBox="1"/>
          <p:nvPr/>
        </p:nvSpPr>
        <p:spPr>
          <a:xfrm>
            <a:off x="1025236" y="1842655"/>
            <a:ext cx="973974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3600" b="1"/>
              <a:t>ESTABELEÇA O TEMPO NECESSÁRIO PARA CADA ATIVIDADE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3600" b="1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3600" b="1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3600" b="1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3600" b="1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3600" b="1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3600" b="1" dirty="0"/>
          </a:p>
        </p:txBody>
      </p:sp>
      <p:pic>
        <p:nvPicPr>
          <p:cNvPr id="15362" name="Picture 2" descr="Como faço para melhor gerir meu tempo? - Mundo RH">
            <a:extLst>
              <a:ext uri="{FF2B5EF4-FFF2-40B4-BE49-F238E27FC236}">
                <a16:creationId xmlns:a16="http://schemas.microsoft.com/office/drawing/2014/main" id="{BF705F30-90CB-FD25-3675-6D15FB076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090" y="3629464"/>
            <a:ext cx="4093698" cy="273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6747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986D45AD-4B1C-318F-3E58-7306218387C3}"/>
              </a:ext>
            </a:extLst>
          </p:cNvPr>
          <p:cNvSpPr txBox="1"/>
          <p:nvPr/>
        </p:nvSpPr>
        <p:spPr>
          <a:xfrm flipH="1">
            <a:off x="2560322" y="638135"/>
            <a:ext cx="6833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PRIMEIRO CONGRESSO DA MULHER EMPREENDEDORA DE ITUPEVA  19/NOVEMBRO/2022</a:t>
            </a:r>
          </a:p>
        </p:txBody>
      </p:sp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A185804C-F214-AE92-46AB-265B7472C8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70" y="175121"/>
            <a:ext cx="1674275" cy="142508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62910F5B-0249-3254-44B2-B1D2D96AB3B5}"/>
              </a:ext>
            </a:extLst>
          </p:cNvPr>
          <p:cNvSpPr txBox="1"/>
          <p:nvPr/>
        </p:nvSpPr>
        <p:spPr>
          <a:xfrm>
            <a:off x="1080655" y="1884218"/>
            <a:ext cx="1009996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3600" b="1" dirty="0"/>
              <a:t>TENHA FOCO E BLOQUEIE AS DISTRAÇÕES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36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36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36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36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36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36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3600" b="1" dirty="0"/>
          </a:p>
        </p:txBody>
      </p:sp>
      <p:pic>
        <p:nvPicPr>
          <p:cNvPr id="16386" name="Picture 2" descr="Distrações e surdez espiritual | Chamada">
            <a:extLst>
              <a:ext uri="{FF2B5EF4-FFF2-40B4-BE49-F238E27FC236}">
                <a16:creationId xmlns:a16="http://schemas.microsoft.com/office/drawing/2014/main" id="{2C178FB6-CD88-D95E-1355-F7C6B2CDB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3629891"/>
            <a:ext cx="3124200" cy="279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0551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986D45AD-4B1C-318F-3E58-7306218387C3}"/>
              </a:ext>
            </a:extLst>
          </p:cNvPr>
          <p:cNvSpPr txBox="1"/>
          <p:nvPr/>
        </p:nvSpPr>
        <p:spPr>
          <a:xfrm flipH="1">
            <a:off x="2560322" y="638135"/>
            <a:ext cx="6833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PRIMEIRO CONGRESSO DA MULHER EMPREENDEDORA DE ITUPEVA  19/NOVEMBRO/2022</a:t>
            </a:r>
          </a:p>
        </p:txBody>
      </p:sp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A185804C-F214-AE92-46AB-265B7472C8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70" y="175121"/>
            <a:ext cx="1674275" cy="142508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3D6877AD-1A13-6E8C-0A7E-C375BA7A1E43}"/>
              </a:ext>
            </a:extLst>
          </p:cNvPr>
          <p:cNvSpPr txBox="1"/>
          <p:nvPr/>
        </p:nvSpPr>
        <p:spPr>
          <a:xfrm>
            <a:off x="969818" y="1939728"/>
            <a:ext cx="998912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3600" b="1" dirty="0"/>
              <a:t>SEJA OBJETIVO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36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36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36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36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36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36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3600" b="1" dirty="0"/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B7BC2528-0980-8BD2-A9E0-218E6B661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238" y="3429000"/>
            <a:ext cx="2295525" cy="2790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007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986D45AD-4B1C-318F-3E58-7306218387C3}"/>
              </a:ext>
            </a:extLst>
          </p:cNvPr>
          <p:cNvSpPr txBox="1"/>
          <p:nvPr/>
        </p:nvSpPr>
        <p:spPr>
          <a:xfrm flipH="1">
            <a:off x="2560322" y="638135"/>
            <a:ext cx="6833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PRIMEIRO CONGRESSO DA MULHER EMPREENDEDORA DE ITUPEVA  19/NOVEMBRO/2022</a:t>
            </a:r>
          </a:p>
        </p:txBody>
      </p:sp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A185804C-F214-AE92-46AB-265B7472C8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70" y="175121"/>
            <a:ext cx="1674275" cy="142508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A4AA928-EB6D-F6E3-4D19-D5997EA1869A}"/>
              </a:ext>
            </a:extLst>
          </p:cNvPr>
          <p:cNvSpPr txBox="1"/>
          <p:nvPr/>
        </p:nvSpPr>
        <p:spPr>
          <a:xfrm>
            <a:off x="831273" y="1842655"/>
            <a:ext cx="1055716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3600" b="1" dirty="0"/>
              <a:t>PRIORIZE E DELEGUE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36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36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36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36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36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36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3600" b="1" dirty="0"/>
          </a:p>
        </p:txBody>
      </p:sp>
      <p:pic>
        <p:nvPicPr>
          <p:cNvPr id="18434" name="Picture 2" descr="ArquivosBlog da Vaipe - Plataforma de Engajamento de Colaboradores">
            <a:extLst>
              <a:ext uri="{FF2B5EF4-FFF2-40B4-BE49-F238E27FC236}">
                <a16:creationId xmlns:a16="http://schemas.microsoft.com/office/drawing/2014/main" id="{E8FD75BA-5DA2-415B-DEC3-BE9E64068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322" y="2618509"/>
            <a:ext cx="6833060" cy="340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12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986D45AD-4B1C-318F-3E58-7306218387C3}"/>
              </a:ext>
            </a:extLst>
          </p:cNvPr>
          <p:cNvSpPr txBox="1"/>
          <p:nvPr/>
        </p:nvSpPr>
        <p:spPr>
          <a:xfrm flipH="1">
            <a:off x="2560322" y="638135"/>
            <a:ext cx="6833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PRIMEIRO CONGRESSO DA MULHER EMPREENDEDORA DE ITUPEVA  19/NOVEMBRO/2022</a:t>
            </a:r>
          </a:p>
        </p:txBody>
      </p:sp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A185804C-F214-AE92-46AB-265B7472C8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70" y="175121"/>
            <a:ext cx="1674275" cy="142508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01B6A12F-763F-F82B-629D-EDB90F1D785D}"/>
              </a:ext>
            </a:extLst>
          </p:cNvPr>
          <p:cNvSpPr txBox="1"/>
          <p:nvPr/>
        </p:nvSpPr>
        <p:spPr>
          <a:xfrm>
            <a:off x="845127" y="1912019"/>
            <a:ext cx="1019694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pt-BR" sz="3600" b="1" dirty="0"/>
              <a:t>REGISTRE OS RESULTADOS ALCANÇADOS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pt-BR" sz="3600" b="1" dirty="0"/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pt-BR" sz="3600" b="1" dirty="0"/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pt-BR" sz="3600" b="1" dirty="0"/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pt-BR" sz="3600" b="1" dirty="0"/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pt-BR" sz="3600" b="1" dirty="0"/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pt-BR" sz="3600" b="1" dirty="0"/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pt-BR" sz="3600" b="1" dirty="0"/>
          </a:p>
        </p:txBody>
      </p:sp>
      <p:pic>
        <p:nvPicPr>
          <p:cNvPr id="19458" name="Picture 2" descr="Quais os principais resultados alcançados com a terceirização de TI? –  SimpleThink">
            <a:extLst>
              <a:ext uri="{FF2B5EF4-FFF2-40B4-BE49-F238E27FC236}">
                <a16:creationId xmlns:a16="http://schemas.microsoft.com/office/drawing/2014/main" id="{6FFA408E-EA71-F5D6-0858-3870BD66D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3103418"/>
            <a:ext cx="2619375" cy="299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6550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986D45AD-4B1C-318F-3E58-7306218387C3}"/>
              </a:ext>
            </a:extLst>
          </p:cNvPr>
          <p:cNvSpPr txBox="1"/>
          <p:nvPr/>
        </p:nvSpPr>
        <p:spPr>
          <a:xfrm flipH="1">
            <a:off x="2560322" y="638135"/>
            <a:ext cx="6833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PRIMEIRO CONGRESSO DA MULHER EMPREENDEDORA DE ITUPEVA  19/NOVEMBRO/2022</a:t>
            </a:r>
          </a:p>
        </p:txBody>
      </p:sp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A185804C-F214-AE92-46AB-265B7472C8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70" y="175121"/>
            <a:ext cx="1674275" cy="142508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E66B6D60-850F-ABC7-8AE6-C03D3DDE1A6C}"/>
              </a:ext>
            </a:extLst>
          </p:cNvPr>
          <p:cNvSpPr txBox="1"/>
          <p:nvPr/>
        </p:nvSpPr>
        <p:spPr>
          <a:xfrm flipH="1">
            <a:off x="748145" y="1967345"/>
            <a:ext cx="87976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3600" b="1" dirty="0"/>
              <a:t>SEPARE TEMPO PARA OS IMPREVISTOS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36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36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36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36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36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36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3600" b="1" dirty="0"/>
          </a:p>
        </p:txBody>
      </p:sp>
      <p:pic>
        <p:nvPicPr>
          <p:cNvPr id="20482" name="Picture 2" descr="Imprevistos... como lidar de forma inteligente?">
            <a:extLst>
              <a:ext uri="{FF2B5EF4-FFF2-40B4-BE49-F238E27FC236}">
                <a16:creationId xmlns:a16="http://schemas.microsoft.com/office/drawing/2014/main" id="{BCCA9AD4-BD4B-3FF0-4A7A-FA33D7BFC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364" y="3532909"/>
            <a:ext cx="5084618" cy="285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582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986D45AD-4B1C-318F-3E58-7306218387C3}"/>
              </a:ext>
            </a:extLst>
          </p:cNvPr>
          <p:cNvSpPr txBox="1"/>
          <p:nvPr/>
        </p:nvSpPr>
        <p:spPr>
          <a:xfrm flipH="1">
            <a:off x="2560322" y="638135"/>
            <a:ext cx="6833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PRIMEIRO CONGRESSO DA MULHER EMPREENDEDORA DE ITUPEVA  19/NOVEMBRO/2022</a:t>
            </a:r>
          </a:p>
        </p:txBody>
      </p:sp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A185804C-F214-AE92-46AB-265B7472C8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70" y="175121"/>
            <a:ext cx="1674275" cy="142508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2DE3F7E1-83B2-73A1-ADB3-DBD079EDE9EE}"/>
              </a:ext>
            </a:extLst>
          </p:cNvPr>
          <p:cNvSpPr txBox="1"/>
          <p:nvPr/>
        </p:nvSpPr>
        <p:spPr>
          <a:xfrm flipH="1">
            <a:off x="900545" y="2466109"/>
            <a:ext cx="1036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/>
              <a:t>POR QUE ESTOU OUVINDO ISSO?</a:t>
            </a:r>
          </a:p>
        </p:txBody>
      </p:sp>
      <p:pic>
        <p:nvPicPr>
          <p:cNvPr id="3074" name="Picture 2" descr="não entendi nada - Desenho de mamis_ro - Gartic">
            <a:extLst>
              <a:ext uri="{FF2B5EF4-FFF2-40B4-BE49-F238E27FC236}">
                <a16:creationId xmlns:a16="http://schemas.microsoft.com/office/drawing/2014/main" id="{79673217-2DB4-23B2-E0B7-023D4C35F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4128655"/>
            <a:ext cx="2619375" cy="242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36957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986D45AD-4B1C-318F-3E58-7306218387C3}"/>
              </a:ext>
            </a:extLst>
          </p:cNvPr>
          <p:cNvSpPr txBox="1"/>
          <p:nvPr/>
        </p:nvSpPr>
        <p:spPr>
          <a:xfrm flipH="1">
            <a:off x="2560322" y="638135"/>
            <a:ext cx="6833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PRIMEIRO CONGRESSO DA MULHER EMPREENDEDORA DE ITUPEVA  19/NOVEMBRO/2022</a:t>
            </a:r>
          </a:p>
        </p:txBody>
      </p:sp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A185804C-F214-AE92-46AB-265B7472C8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70" y="175121"/>
            <a:ext cx="1674275" cy="142508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CBDFE6AC-8C93-9E5D-B1FB-09BA4D019E19}"/>
              </a:ext>
            </a:extLst>
          </p:cNvPr>
          <p:cNvSpPr txBox="1"/>
          <p:nvPr/>
        </p:nvSpPr>
        <p:spPr>
          <a:xfrm>
            <a:off x="858982" y="1801091"/>
            <a:ext cx="10363200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3600" b="1" dirty="0"/>
              <a:t>COMPETÊNCIAS TÉCNICAS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3600" b="1" dirty="0"/>
          </a:p>
          <a:p>
            <a:r>
              <a:rPr lang="pt-BR" sz="2800" b="1" dirty="0"/>
              <a:t>COMPETÊNCIA, NA ÁREA DA ADMINISTRAÇÃO, REFERE-SE A UM CONJUNTO DE CONHECIMENTOS, HABILIDADES E ATITUDES (CHA) QUE CARACTERIZAM AS APTIDÕES DE UMA PESSOA PARA CUMPRIR DETERMINADAS TAREFAS.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36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36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36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36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36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36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3600" b="1" dirty="0"/>
          </a:p>
        </p:txBody>
      </p:sp>
      <p:pic>
        <p:nvPicPr>
          <p:cNvPr id="21506" name="Picture 2" descr="competencia-tecnica -">
            <a:extLst>
              <a:ext uri="{FF2B5EF4-FFF2-40B4-BE49-F238E27FC236}">
                <a16:creationId xmlns:a16="http://schemas.microsoft.com/office/drawing/2014/main" id="{8F464FFA-70CF-1706-CAEA-FDD96B222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943" y="4420014"/>
            <a:ext cx="3352800" cy="211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966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986D45AD-4B1C-318F-3E58-7306218387C3}"/>
              </a:ext>
            </a:extLst>
          </p:cNvPr>
          <p:cNvSpPr txBox="1"/>
          <p:nvPr/>
        </p:nvSpPr>
        <p:spPr>
          <a:xfrm flipH="1">
            <a:off x="2560322" y="638135"/>
            <a:ext cx="6833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PRIMEIRO CONGRESSO DA MULHER EMPREENDEDORA DE ITUPEVA  19/NOVEMBRO/2022</a:t>
            </a:r>
          </a:p>
        </p:txBody>
      </p:sp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A185804C-F214-AE92-46AB-265B7472C8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70" y="175121"/>
            <a:ext cx="1674275" cy="142508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830FB85E-D0E0-CE08-B70B-D6055E086C87}"/>
              </a:ext>
            </a:extLst>
          </p:cNvPr>
          <p:cNvSpPr txBox="1"/>
          <p:nvPr/>
        </p:nvSpPr>
        <p:spPr>
          <a:xfrm>
            <a:off x="886691" y="2396836"/>
            <a:ext cx="1011381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/>
              <a:t>AO PROCURAR PELOS MELHORES PROFISSIONAIS, UMA EMPRESA QUE FAZ A GESTÃO DE PESSOAS POR COMPETÊNCIAS BUSCA PELOS CONHECIMENTOS, HABILIDADES E ATITUDES (CHA) QUE MAIS SE ALINHAM COM SUAS NECESSIDADES. ENTRE OUTRAS COMPETÊNCIAS ANALISADAS NO MERCADO DE TRABALHO, ESTÃO AS COMPETÊNCIAS FUNDAMENTAIS PARA O PROFISSIONAL EXERCER SUA FUNÇÃO: AS </a:t>
            </a:r>
            <a:r>
              <a:rPr lang="pt-BR" sz="2800" b="1" u="sng" dirty="0"/>
              <a:t>COMPETÊNCIAS TÉCNICAS.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36279101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986D45AD-4B1C-318F-3E58-7306218387C3}"/>
              </a:ext>
            </a:extLst>
          </p:cNvPr>
          <p:cNvSpPr txBox="1"/>
          <p:nvPr/>
        </p:nvSpPr>
        <p:spPr>
          <a:xfrm flipH="1">
            <a:off x="2560322" y="638135"/>
            <a:ext cx="6833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PRIMEIRO CONGRESSO DA MULHER EMPREENDEDORA DE ITUPEVA  19/NOVEMBRO/2022</a:t>
            </a:r>
          </a:p>
        </p:txBody>
      </p:sp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A185804C-F214-AE92-46AB-265B7472C8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70" y="175121"/>
            <a:ext cx="1674275" cy="142508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87ADB549-6D99-D716-5E43-7D5A4E9B2D03}"/>
              </a:ext>
            </a:extLst>
          </p:cNvPr>
          <p:cNvSpPr txBox="1"/>
          <p:nvPr/>
        </p:nvSpPr>
        <p:spPr>
          <a:xfrm>
            <a:off x="775855" y="1884218"/>
            <a:ext cx="1052945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600" b="1" dirty="0"/>
              <a:t>COMPETÊNCIAS TÉCNICAS SÃO TODOS OS CONHECIMENTOS E HABILIDADES ADQUIRIDOS POR UMA PESSOA ATRAVÉS DA EDUCAÇÃO FORMAL E NÃO FORMAL, COMO TREINAMENTOS, CURSOS PROFISSIONALIZANTES, EXPERIÊNCIAS, OFICINAS, PALESTRAS ETC.</a:t>
            </a:r>
          </a:p>
        </p:txBody>
      </p:sp>
    </p:spTree>
    <p:extLst>
      <p:ext uri="{BB962C8B-B14F-4D97-AF65-F5344CB8AC3E}">
        <p14:creationId xmlns:p14="http://schemas.microsoft.com/office/powerpoint/2010/main" val="41170782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986D45AD-4B1C-318F-3E58-7306218387C3}"/>
              </a:ext>
            </a:extLst>
          </p:cNvPr>
          <p:cNvSpPr txBox="1"/>
          <p:nvPr/>
        </p:nvSpPr>
        <p:spPr>
          <a:xfrm flipH="1">
            <a:off x="2560322" y="638135"/>
            <a:ext cx="6833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PRIMEIRO CONGRESSO DA MULHER EMPREENDEDORA DE ITUPEVA  19/NOVEMBRO/2022</a:t>
            </a:r>
          </a:p>
        </p:txBody>
      </p:sp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A185804C-F214-AE92-46AB-265B7472C8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70" y="175121"/>
            <a:ext cx="1674275" cy="142508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2F94EA1-6CF5-6F32-6822-2E91878CC99B}"/>
              </a:ext>
            </a:extLst>
          </p:cNvPr>
          <p:cNvSpPr txBox="1"/>
          <p:nvPr/>
        </p:nvSpPr>
        <p:spPr>
          <a:xfrm flipH="1">
            <a:off x="831272" y="1842655"/>
            <a:ext cx="994756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/>
              <a:t>O PRIMEIRO PASSO É SABER RECONHECER AS SUAS HABILIDADES!!!!</a:t>
            </a:r>
          </a:p>
          <a:p>
            <a:endParaRPr lang="pt-BR" sz="3600" b="1" dirty="0"/>
          </a:p>
          <a:p>
            <a:endParaRPr lang="pt-BR" sz="3600" b="1" dirty="0"/>
          </a:p>
          <a:p>
            <a:endParaRPr lang="pt-BR" sz="3600" b="1" dirty="0"/>
          </a:p>
          <a:p>
            <a:endParaRPr lang="pt-BR" sz="3600" b="1" dirty="0"/>
          </a:p>
          <a:p>
            <a:endParaRPr lang="pt-BR" sz="3600" b="1" dirty="0"/>
          </a:p>
          <a:p>
            <a:endParaRPr lang="pt-BR" sz="3600" b="1" dirty="0"/>
          </a:p>
        </p:txBody>
      </p:sp>
      <p:pic>
        <p:nvPicPr>
          <p:cNvPr id="22530" name="Picture 2" descr="Pesquisa enumera as dez habilidades mais cobiçadas pelas empresas">
            <a:extLst>
              <a:ext uri="{FF2B5EF4-FFF2-40B4-BE49-F238E27FC236}">
                <a16:creationId xmlns:a16="http://schemas.microsoft.com/office/drawing/2014/main" id="{BA7766A1-96E1-1A65-B724-9022323FC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981" y="3429000"/>
            <a:ext cx="4003963" cy="279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4728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986D45AD-4B1C-318F-3E58-7306218387C3}"/>
              </a:ext>
            </a:extLst>
          </p:cNvPr>
          <p:cNvSpPr txBox="1"/>
          <p:nvPr/>
        </p:nvSpPr>
        <p:spPr>
          <a:xfrm flipH="1">
            <a:off x="2560322" y="638135"/>
            <a:ext cx="6833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PRIMEIRO CONGRESSO DA MULHER EMPREENDEDORA DE ITUPEVA  19/NOVEMBRO/2022</a:t>
            </a:r>
          </a:p>
        </p:txBody>
      </p:sp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A185804C-F214-AE92-46AB-265B7472C8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70" y="175121"/>
            <a:ext cx="1674275" cy="142508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CF857D3D-BE9B-D40F-FF97-45E3BB476297}"/>
              </a:ext>
            </a:extLst>
          </p:cNvPr>
          <p:cNvSpPr txBox="1"/>
          <p:nvPr/>
        </p:nvSpPr>
        <p:spPr>
          <a:xfrm>
            <a:off x="734292" y="1898165"/>
            <a:ext cx="983672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3600" b="1" dirty="0"/>
              <a:t>CRIAR VALOR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36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36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36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36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36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36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3600" b="1" dirty="0"/>
          </a:p>
        </p:txBody>
      </p:sp>
      <p:pic>
        <p:nvPicPr>
          <p:cNvPr id="23554" name="Picture 2" descr="Como criar valor e não discutir por preço na venda de imóveis">
            <a:extLst>
              <a:ext uri="{FF2B5EF4-FFF2-40B4-BE49-F238E27FC236}">
                <a16:creationId xmlns:a16="http://schemas.microsoft.com/office/drawing/2014/main" id="{5BBD2BE9-BD85-50F9-843E-7E329DCB6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437" y="3117273"/>
            <a:ext cx="4322618" cy="285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0031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986D45AD-4B1C-318F-3E58-7306218387C3}"/>
              </a:ext>
            </a:extLst>
          </p:cNvPr>
          <p:cNvSpPr txBox="1"/>
          <p:nvPr/>
        </p:nvSpPr>
        <p:spPr>
          <a:xfrm flipH="1">
            <a:off x="2560322" y="638135"/>
            <a:ext cx="6833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PRIMEIRO CONGRESSO DA MULHER EMPREENDEDORA DE ITUPEVA  19/NOVEMBRO/2022</a:t>
            </a:r>
          </a:p>
        </p:txBody>
      </p:sp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A185804C-F214-AE92-46AB-265B7472C8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70" y="175121"/>
            <a:ext cx="1674275" cy="142508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E07E0AE2-5930-09B6-CAE9-ECAF24789629}"/>
              </a:ext>
            </a:extLst>
          </p:cNvPr>
          <p:cNvSpPr txBox="1"/>
          <p:nvPr/>
        </p:nvSpPr>
        <p:spPr>
          <a:xfrm>
            <a:off x="942109" y="1981292"/>
            <a:ext cx="1029392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/>
              <a:t>CONSEGUIMOS CRIAR VALOR PARA NOSSO PRODUTO??</a:t>
            </a:r>
          </a:p>
          <a:p>
            <a:endParaRPr lang="pt-BR" sz="3600" b="1" dirty="0"/>
          </a:p>
          <a:p>
            <a:endParaRPr lang="pt-BR" sz="3600" b="1" dirty="0"/>
          </a:p>
          <a:p>
            <a:endParaRPr lang="pt-BR" sz="3600" b="1" dirty="0"/>
          </a:p>
          <a:p>
            <a:endParaRPr lang="pt-BR" sz="3600" b="1" dirty="0"/>
          </a:p>
          <a:p>
            <a:endParaRPr lang="pt-BR" sz="3600" b="1" dirty="0"/>
          </a:p>
          <a:p>
            <a:endParaRPr lang="pt-BR" sz="3600" b="1" dirty="0"/>
          </a:p>
        </p:txBody>
      </p:sp>
      <p:pic>
        <p:nvPicPr>
          <p:cNvPr id="26626" name="Picture 2" descr="Amor não tem preço - Padovani on Behance">
            <a:extLst>
              <a:ext uri="{FF2B5EF4-FFF2-40B4-BE49-F238E27FC236}">
                <a16:creationId xmlns:a16="http://schemas.microsoft.com/office/drawing/2014/main" id="{AC83FE56-43F2-0AD9-06A8-8D01A4EF8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879273"/>
            <a:ext cx="4932218" cy="243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2917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986D45AD-4B1C-318F-3E58-7306218387C3}"/>
              </a:ext>
            </a:extLst>
          </p:cNvPr>
          <p:cNvSpPr txBox="1"/>
          <p:nvPr/>
        </p:nvSpPr>
        <p:spPr>
          <a:xfrm flipH="1">
            <a:off x="2560322" y="638135"/>
            <a:ext cx="6833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PRIMEIRO CONGRESSO DA MULHER EMPREENDEDORA DE ITUPEVA  19/NOVEMBRO/2022</a:t>
            </a:r>
          </a:p>
        </p:txBody>
      </p:sp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A185804C-F214-AE92-46AB-265B7472C8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70" y="175121"/>
            <a:ext cx="1674275" cy="142508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E07E0AE2-5930-09B6-CAE9-ECAF24789629}"/>
              </a:ext>
            </a:extLst>
          </p:cNvPr>
          <p:cNvSpPr txBox="1"/>
          <p:nvPr/>
        </p:nvSpPr>
        <p:spPr>
          <a:xfrm>
            <a:off x="942109" y="1981292"/>
            <a:ext cx="1029392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/>
              <a:t>O QUE É CRIAÇÃO DE VALOR?</a:t>
            </a:r>
          </a:p>
          <a:p>
            <a:endParaRPr lang="pt-BR" sz="3600" b="1" dirty="0"/>
          </a:p>
          <a:p>
            <a:r>
              <a:rPr lang="pt-BR" sz="3600" dirty="0"/>
              <a:t>A CRIAÇÃO DE VALOR CORRESPONDE A ESTRATÉGIAS UTILIZADAS PARA AUMENTAR O VALOR PERCEBIDO DE UM DETERMINADO PRODUTO, MARCA, SERVIÇO OU EMPRESA.</a:t>
            </a:r>
          </a:p>
        </p:txBody>
      </p:sp>
    </p:spTree>
    <p:extLst>
      <p:ext uri="{BB962C8B-B14F-4D97-AF65-F5344CB8AC3E}">
        <p14:creationId xmlns:p14="http://schemas.microsoft.com/office/powerpoint/2010/main" val="4418255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986D45AD-4B1C-318F-3E58-7306218387C3}"/>
              </a:ext>
            </a:extLst>
          </p:cNvPr>
          <p:cNvSpPr txBox="1"/>
          <p:nvPr/>
        </p:nvSpPr>
        <p:spPr>
          <a:xfrm flipH="1">
            <a:off x="2560322" y="638135"/>
            <a:ext cx="6833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PRIMEIRO CONGRESSO DA MULHER EMPREENDEDORA DE ITUPEVA  19/NOVEMBRO/2022</a:t>
            </a:r>
          </a:p>
        </p:txBody>
      </p:sp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A185804C-F214-AE92-46AB-265B7472C8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70" y="175121"/>
            <a:ext cx="1674275" cy="142508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5F53425F-C243-0558-FB59-CE888F60EF95}"/>
              </a:ext>
            </a:extLst>
          </p:cNvPr>
          <p:cNvSpPr txBox="1"/>
          <p:nvPr/>
        </p:nvSpPr>
        <p:spPr>
          <a:xfrm>
            <a:off x="692727" y="1981292"/>
            <a:ext cx="1073727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800" b="1" dirty="0"/>
              <a:t>ANALISE OS CONCORRENTES E DESCUBRA OS DIFERENCIAIS COMPETITIVOS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28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28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28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28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28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28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28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2800" b="1" dirty="0"/>
          </a:p>
        </p:txBody>
      </p:sp>
      <p:pic>
        <p:nvPicPr>
          <p:cNvPr id="24578" name="Picture 2" descr="What is Benchmarking?">
            <a:extLst>
              <a:ext uri="{FF2B5EF4-FFF2-40B4-BE49-F238E27FC236}">
                <a16:creationId xmlns:a16="http://schemas.microsoft.com/office/drawing/2014/main" id="{98BF1B73-1D2B-185C-3B7E-A4A766CFC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109" y="3851564"/>
            <a:ext cx="5389418" cy="23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7597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986D45AD-4B1C-318F-3E58-7306218387C3}"/>
              </a:ext>
            </a:extLst>
          </p:cNvPr>
          <p:cNvSpPr txBox="1"/>
          <p:nvPr/>
        </p:nvSpPr>
        <p:spPr>
          <a:xfrm flipH="1">
            <a:off x="2560322" y="638135"/>
            <a:ext cx="6833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PRIMEIRO CONGRESSO DA MULHER EMPREENDEDORA DE ITUPEVA  19/NOVEMBRO/2022</a:t>
            </a:r>
          </a:p>
        </p:txBody>
      </p:sp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A185804C-F214-AE92-46AB-265B7472C8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70" y="175121"/>
            <a:ext cx="1674275" cy="142508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0CF9BA8-48BD-CEC8-71D7-8BFB23A85DDE}"/>
              </a:ext>
            </a:extLst>
          </p:cNvPr>
          <p:cNvSpPr txBox="1"/>
          <p:nvPr/>
        </p:nvSpPr>
        <p:spPr>
          <a:xfrm>
            <a:off x="900545" y="2189018"/>
            <a:ext cx="9753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800" b="1" dirty="0"/>
              <a:t>ENTRE NA TENDÊNCIA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28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28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28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28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28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28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28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28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2800" b="1" dirty="0"/>
          </a:p>
        </p:txBody>
      </p:sp>
      <p:pic>
        <p:nvPicPr>
          <p:cNvPr id="25602" name="Picture 2" descr="Blog Virou Tendência • Blog de Moda e Beleza 2022 por Mainá Belli">
            <a:extLst>
              <a:ext uri="{FF2B5EF4-FFF2-40B4-BE49-F238E27FC236}">
                <a16:creationId xmlns:a16="http://schemas.microsoft.com/office/drawing/2014/main" id="{941D460F-4626-343B-6D34-93D524C33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938" y="3657600"/>
            <a:ext cx="4810125" cy="217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7665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986D45AD-4B1C-318F-3E58-7306218387C3}"/>
              </a:ext>
            </a:extLst>
          </p:cNvPr>
          <p:cNvSpPr txBox="1"/>
          <p:nvPr/>
        </p:nvSpPr>
        <p:spPr>
          <a:xfrm flipH="1">
            <a:off x="2560322" y="638135"/>
            <a:ext cx="6833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PRIMEIRO CONGRESSO DA MULHER EMPREENDEDORA DE ITUPEVA  19/NOVEMBRO/2022</a:t>
            </a:r>
          </a:p>
        </p:txBody>
      </p:sp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A185804C-F214-AE92-46AB-265B7472C8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70" y="175121"/>
            <a:ext cx="1674275" cy="142508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82367A84-381D-C65E-F4C7-08E56F524BE5}"/>
              </a:ext>
            </a:extLst>
          </p:cNvPr>
          <p:cNvSpPr txBox="1"/>
          <p:nvPr/>
        </p:nvSpPr>
        <p:spPr>
          <a:xfrm>
            <a:off x="955965" y="1953491"/>
            <a:ext cx="965661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800" b="1" dirty="0"/>
              <a:t>PÓS VENDA GERA VALOR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28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28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28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28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28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28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28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28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2800" b="1" dirty="0"/>
          </a:p>
        </p:txBody>
      </p:sp>
      <p:pic>
        <p:nvPicPr>
          <p:cNvPr id="27650" name="Picture 2" descr="A importância da gestão no pós-venda on-line.">
            <a:extLst>
              <a:ext uri="{FF2B5EF4-FFF2-40B4-BE49-F238E27FC236}">
                <a16:creationId xmlns:a16="http://schemas.microsoft.com/office/drawing/2014/main" id="{2DE94030-ABBD-A748-46BB-28F4587CD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532908"/>
            <a:ext cx="4835235" cy="220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366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986D45AD-4B1C-318F-3E58-7306218387C3}"/>
              </a:ext>
            </a:extLst>
          </p:cNvPr>
          <p:cNvSpPr txBox="1"/>
          <p:nvPr/>
        </p:nvSpPr>
        <p:spPr>
          <a:xfrm flipH="1">
            <a:off x="2560322" y="638135"/>
            <a:ext cx="6833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PRIMEIRO CONGRESSO DA MULHER EMPREENDEDORA DE ITUPEVA  19/NOVEMBRO/2022</a:t>
            </a:r>
          </a:p>
        </p:txBody>
      </p:sp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A185804C-F214-AE92-46AB-265B7472C8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70" y="175121"/>
            <a:ext cx="1674275" cy="142508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C2B52AA1-379D-2882-5FAE-4AC57A4EA5AD}"/>
              </a:ext>
            </a:extLst>
          </p:cNvPr>
          <p:cNvSpPr txBox="1"/>
          <p:nvPr/>
        </p:nvSpPr>
        <p:spPr>
          <a:xfrm>
            <a:off x="886691" y="2074536"/>
            <a:ext cx="950421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000" b="1" dirty="0"/>
              <a:t>EDNÉIA MERCADO CAPOLETTI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000" b="1" dirty="0"/>
              <a:t>56 ANOS (19/02/1966)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000" b="1" dirty="0"/>
              <a:t>ADMINISTRADORA DE EMPRESAS (UNIVERSIDADE NOVE DE JULHO)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000" b="1" dirty="0"/>
              <a:t>ESPECIALISTA EM MARKETING (FUNDAÇÃO GETÚLIO VARGAS – FGV)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000" b="1" dirty="0"/>
              <a:t>MESTRE EM ADMINISTRAÇÃO DE EMPRESAS – COM ÊNFASE EM EMPREENDEDORISMO FEMININO – FACULDADE CAMPO LIMPO PAULISTA – FACCAMP) </a:t>
            </a:r>
            <a:r>
              <a:rPr lang="pt-BR" sz="1200" b="1" dirty="0"/>
              <a:t>DISSERTAÇÃO: OPORTUNIDADES E DESAFIOS DA AÇÃO EMPREENDEDORA FEMININA APÓS A MATERNIDADE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000" b="1" dirty="0"/>
              <a:t>E-mail: </a:t>
            </a:r>
            <a:r>
              <a:rPr lang="pt-BR" sz="20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neia@francez.com.br</a:t>
            </a:r>
            <a:r>
              <a:rPr lang="pt-BR" sz="2000" b="1" dirty="0"/>
              <a:t>  / </a:t>
            </a:r>
            <a:r>
              <a:rPr lang="pt-BR" sz="2000" b="1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neia@favorit.com.br</a:t>
            </a:r>
            <a:endParaRPr lang="pt-BR" sz="20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000" b="1" dirty="0"/>
              <a:t>Whats app: (11) 9.4712-6055</a:t>
            </a:r>
          </a:p>
          <a:p>
            <a:endParaRPr lang="pt-BR" sz="2000" b="1" dirty="0"/>
          </a:p>
          <a:p>
            <a:endParaRPr lang="pt-BR" sz="2000" b="1" dirty="0"/>
          </a:p>
          <a:p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7185609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986D45AD-4B1C-318F-3E58-7306218387C3}"/>
              </a:ext>
            </a:extLst>
          </p:cNvPr>
          <p:cNvSpPr txBox="1"/>
          <p:nvPr/>
        </p:nvSpPr>
        <p:spPr>
          <a:xfrm flipH="1">
            <a:off x="2560322" y="638135"/>
            <a:ext cx="6833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PRIMEIRO CONGRESSO DA MULHER EMPREENDEDORA DE ITUPEVA  19/NOVEMBRO/2022</a:t>
            </a:r>
          </a:p>
        </p:txBody>
      </p:sp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A185804C-F214-AE92-46AB-265B7472C8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70" y="175121"/>
            <a:ext cx="1674275" cy="142508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1B36B9AB-F75A-166D-6A6B-0F6AA527DBCB}"/>
              </a:ext>
            </a:extLst>
          </p:cNvPr>
          <p:cNvSpPr txBox="1"/>
          <p:nvPr/>
        </p:nvSpPr>
        <p:spPr>
          <a:xfrm>
            <a:off x="955964" y="2064327"/>
            <a:ext cx="94072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800" b="1" dirty="0"/>
              <a:t>FOQUE NAS NECESSIDADES E PROBLEMAS DOS CONSUMIDORES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28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28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28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28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28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28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28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2800" b="1" dirty="0"/>
          </a:p>
        </p:txBody>
      </p:sp>
      <p:pic>
        <p:nvPicPr>
          <p:cNvPr id="28674" name="Picture 2" descr="Por que é tão importante ficar por dentro do comportamento do consumidor? -  Printi Blog">
            <a:extLst>
              <a:ext uri="{FF2B5EF4-FFF2-40B4-BE49-F238E27FC236}">
                <a16:creationId xmlns:a16="http://schemas.microsoft.com/office/drawing/2014/main" id="{D53ED4D9-B67B-1134-1144-DB3870FFF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327" y="3297382"/>
            <a:ext cx="4239491" cy="316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7748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986D45AD-4B1C-318F-3E58-7306218387C3}"/>
              </a:ext>
            </a:extLst>
          </p:cNvPr>
          <p:cNvSpPr txBox="1"/>
          <p:nvPr/>
        </p:nvSpPr>
        <p:spPr>
          <a:xfrm flipH="1">
            <a:off x="2560322" y="638135"/>
            <a:ext cx="6833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PRIMEIRO CONGRESSO DA MULHER EMPREENDEDORA DE ITUPEVA  19/NOVEMBRO/2022</a:t>
            </a:r>
          </a:p>
        </p:txBody>
      </p:sp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A185804C-F214-AE92-46AB-265B7472C8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70" y="175121"/>
            <a:ext cx="1674275" cy="142508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8F1A2B48-65D4-CB6E-9685-211D0CB0DD68}"/>
              </a:ext>
            </a:extLst>
          </p:cNvPr>
          <p:cNvSpPr txBox="1"/>
          <p:nvPr/>
        </p:nvSpPr>
        <p:spPr>
          <a:xfrm>
            <a:off x="803564" y="2036618"/>
            <a:ext cx="980901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2800" b="1" dirty="0"/>
              <a:t>OFEREÇA UM “A MAIS” AGREGADO AO PRODUTO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pt-BR" sz="2800" b="1" dirty="0"/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pt-BR" sz="2800" b="1" dirty="0"/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pt-BR" sz="2800" b="1" dirty="0"/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pt-BR" sz="2800" b="1" dirty="0"/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pt-BR" sz="2800" b="1" dirty="0"/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pt-BR" sz="2800" b="1" dirty="0"/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pt-BR" sz="2800" b="1" dirty="0"/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pt-BR" sz="2800" b="1" dirty="0"/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pt-BR" sz="2800" b="1" dirty="0"/>
          </a:p>
        </p:txBody>
      </p:sp>
      <p:pic>
        <p:nvPicPr>
          <p:cNvPr id="29698" name="Picture 2" descr="Como agregar valor ao produto e se destacar no mercado? - Blog da Mago">
            <a:extLst>
              <a:ext uri="{FF2B5EF4-FFF2-40B4-BE49-F238E27FC236}">
                <a16:creationId xmlns:a16="http://schemas.microsoft.com/office/drawing/2014/main" id="{83B898DE-46AA-1AA9-94A8-812567740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564" y="3429000"/>
            <a:ext cx="5597236" cy="2790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1194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986D45AD-4B1C-318F-3E58-7306218387C3}"/>
              </a:ext>
            </a:extLst>
          </p:cNvPr>
          <p:cNvSpPr txBox="1"/>
          <p:nvPr/>
        </p:nvSpPr>
        <p:spPr>
          <a:xfrm flipH="1">
            <a:off x="2560322" y="638135"/>
            <a:ext cx="6833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PRIMEIRO CONGRESSO DA MULHER EMPREENDEDORA DE ITUPEVA  19/NOVEMBRO/2022</a:t>
            </a:r>
          </a:p>
        </p:txBody>
      </p:sp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A185804C-F214-AE92-46AB-265B7472C8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70" y="175121"/>
            <a:ext cx="1674275" cy="142508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D92AF44-FAEC-2B12-3AD6-7BEA4F3D9C06}"/>
              </a:ext>
            </a:extLst>
          </p:cNvPr>
          <p:cNvSpPr txBox="1"/>
          <p:nvPr/>
        </p:nvSpPr>
        <p:spPr>
          <a:xfrm>
            <a:off x="775855" y="1967437"/>
            <a:ext cx="1009996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800" b="1" dirty="0"/>
              <a:t>TORNE SUA MARCA DIFERENTE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28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28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28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28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28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28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28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28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2800" b="1" dirty="0"/>
          </a:p>
        </p:txBody>
      </p:sp>
      <p:pic>
        <p:nvPicPr>
          <p:cNvPr id="30722" name="Picture 2" descr="Ser diferente: necessidade, cruz ou virtude? - A Mente é Maravilhosa">
            <a:extLst>
              <a:ext uri="{FF2B5EF4-FFF2-40B4-BE49-F238E27FC236}">
                <a16:creationId xmlns:a16="http://schemas.microsoft.com/office/drawing/2014/main" id="{7E4A71E8-431D-E99F-DE08-29E710BA4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218" y="3200400"/>
            <a:ext cx="4710545" cy="316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71283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986D45AD-4B1C-318F-3E58-7306218387C3}"/>
              </a:ext>
            </a:extLst>
          </p:cNvPr>
          <p:cNvSpPr txBox="1"/>
          <p:nvPr/>
        </p:nvSpPr>
        <p:spPr>
          <a:xfrm flipH="1">
            <a:off x="2560322" y="638135"/>
            <a:ext cx="6833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PRIMEIRO CONGRESSO DA MULHER EMPREENDEDORA DE ITUPEVA  19/NOVEMBRO/2022</a:t>
            </a:r>
          </a:p>
        </p:txBody>
      </p:sp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A185804C-F214-AE92-46AB-265B7472C8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70" y="175121"/>
            <a:ext cx="1674275" cy="142508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6552F505-33A1-239A-B15B-27B766E12E27}"/>
              </a:ext>
            </a:extLst>
          </p:cNvPr>
          <p:cNvSpPr txBox="1"/>
          <p:nvPr/>
        </p:nvSpPr>
        <p:spPr>
          <a:xfrm>
            <a:off x="720437" y="2119745"/>
            <a:ext cx="967047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800" b="1" dirty="0"/>
              <a:t>PERCA A VENDA, NÃO O CLIENTE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28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28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28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28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28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28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28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28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2800" b="1" dirty="0"/>
          </a:p>
        </p:txBody>
      </p:sp>
      <p:pic>
        <p:nvPicPr>
          <p:cNvPr id="31746" name="Picture 2" descr="Pós-venda: o que é e como aumentar suas vendas com ele!">
            <a:extLst>
              <a:ext uri="{FF2B5EF4-FFF2-40B4-BE49-F238E27FC236}">
                <a16:creationId xmlns:a16="http://schemas.microsoft.com/office/drawing/2014/main" id="{D16D4A14-1A9D-5548-24C8-BA0794DA6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322" y="3061855"/>
            <a:ext cx="6736078" cy="315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2101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986D45AD-4B1C-318F-3E58-7306218387C3}"/>
              </a:ext>
            </a:extLst>
          </p:cNvPr>
          <p:cNvSpPr txBox="1"/>
          <p:nvPr/>
        </p:nvSpPr>
        <p:spPr>
          <a:xfrm flipH="1">
            <a:off x="2560322" y="638135"/>
            <a:ext cx="6833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PRIMEIRO CONGRESSO DA MULHER EMPREENDEDORA DE ITUPEVA  19/NOVEMBRO/2022</a:t>
            </a:r>
          </a:p>
        </p:txBody>
      </p:sp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A185804C-F214-AE92-46AB-265B7472C8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70" y="175121"/>
            <a:ext cx="1674275" cy="142508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A87BECD-9A80-06D0-3431-ACD1A12E532C}"/>
              </a:ext>
            </a:extLst>
          </p:cNvPr>
          <p:cNvSpPr txBox="1"/>
          <p:nvPr/>
        </p:nvSpPr>
        <p:spPr>
          <a:xfrm flipH="1">
            <a:off x="775855" y="1898073"/>
            <a:ext cx="996141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2800" b="1" dirty="0"/>
              <a:t>PROGRAMA DE FIDELIDADE PODE AJUDAR A CRIAR VALOR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pt-BR" sz="2800" b="1" dirty="0"/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pt-BR" sz="2800" b="1" dirty="0"/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pt-BR" sz="2800" b="1" dirty="0"/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pt-BR" sz="2800" b="1" dirty="0"/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pt-BR" sz="2800" b="1" dirty="0"/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pt-BR" sz="2800" b="1" dirty="0"/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pt-BR" sz="2800" b="1" dirty="0"/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pt-BR" sz="2800" b="1" dirty="0"/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pt-BR" sz="2800" b="1" dirty="0"/>
          </a:p>
        </p:txBody>
      </p:sp>
      <p:pic>
        <p:nvPicPr>
          <p:cNvPr id="32770" name="Picture 2" descr="Como fidelizar clientes e potenciais clientes - Blog Veggi">
            <a:extLst>
              <a:ext uri="{FF2B5EF4-FFF2-40B4-BE49-F238E27FC236}">
                <a16:creationId xmlns:a16="http://schemas.microsoft.com/office/drawing/2014/main" id="{65494B5C-9131-C435-6688-B61C54A00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588327"/>
            <a:ext cx="4959927" cy="263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295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986D45AD-4B1C-318F-3E58-7306218387C3}"/>
              </a:ext>
            </a:extLst>
          </p:cNvPr>
          <p:cNvSpPr txBox="1"/>
          <p:nvPr/>
        </p:nvSpPr>
        <p:spPr>
          <a:xfrm flipH="1">
            <a:off x="2560322" y="638135"/>
            <a:ext cx="6833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PRIMEIRO CONGRESSO DA MULHER EMPREENDEDORA DE ITUPEVA  19/NOVEMBRO/2022</a:t>
            </a:r>
          </a:p>
        </p:txBody>
      </p:sp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A185804C-F214-AE92-46AB-265B7472C8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70" y="175121"/>
            <a:ext cx="1674275" cy="142508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27E4EE54-5FA9-81CB-F031-8FF2E50B1B0E}"/>
              </a:ext>
            </a:extLst>
          </p:cNvPr>
          <p:cNvSpPr txBox="1"/>
          <p:nvPr/>
        </p:nvSpPr>
        <p:spPr>
          <a:xfrm>
            <a:off x="969818" y="1745673"/>
            <a:ext cx="9753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3600" b="1" dirty="0"/>
              <a:t>ASSUMINDO RISCOS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pt-BR" sz="36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pt-BR" sz="36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pt-BR" sz="36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pt-BR" sz="36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pt-BR" sz="36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pt-BR" sz="36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pt-BR" sz="3600" b="1" dirty="0"/>
          </a:p>
        </p:txBody>
      </p:sp>
      <p:pic>
        <p:nvPicPr>
          <p:cNvPr id="33794" name="Picture 2" descr="Por que é importante assumir riscos para inovar – In Club">
            <a:extLst>
              <a:ext uri="{FF2B5EF4-FFF2-40B4-BE49-F238E27FC236}">
                <a16:creationId xmlns:a16="http://schemas.microsoft.com/office/drawing/2014/main" id="{8F5FB171-E8C5-C498-8D78-8F76F81A1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436" y="3429000"/>
            <a:ext cx="4267200" cy="241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2089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986D45AD-4B1C-318F-3E58-7306218387C3}"/>
              </a:ext>
            </a:extLst>
          </p:cNvPr>
          <p:cNvSpPr txBox="1"/>
          <p:nvPr/>
        </p:nvSpPr>
        <p:spPr>
          <a:xfrm flipH="1">
            <a:off x="2560322" y="638135"/>
            <a:ext cx="6833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PRIMEIRO CONGRESSO DA MULHER EMPREENDEDORA DE ITUPEVA  19/NOVEMBRO/2022</a:t>
            </a:r>
          </a:p>
        </p:txBody>
      </p:sp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A185804C-F214-AE92-46AB-265B7472C8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70" y="175121"/>
            <a:ext cx="1674275" cy="142508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5F4F2588-ABD9-1C61-99E6-2093934DE5DE}"/>
              </a:ext>
            </a:extLst>
          </p:cNvPr>
          <p:cNvSpPr txBox="1"/>
          <p:nvPr/>
        </p:nvSpPr>
        <p:spPr>
          <a:xfrm>
            <a:off x="942109" y="1856509"/>
            <a:ext cx="1061258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800" b="1" dirty="0"/>
              <a:t>RISCOS CALCULADOS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28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28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28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28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28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28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28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28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2800" b="1" dirty="0"/>
          </a:p>
        </p:txBody>
      </p:sp>
      <p:pic>
        <p:nvPicPr>
          <p:cNvPr id="34818" name="Picture 2" descr="Seleção Draft - Riscos calculados">
            <a:extLst>
              <a:ext uri="{FF2B5EF4-FFF2-40B4-BE49-F238E27FC236}">
                <a16:creationId xmlns:a16="http://schemas.microsoft.com/office/drawing/2014/main" id="{5BBD4013-A384-9BE1-2805-56A5E0C95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581" y="3602182"/>
            <a:ext cx="4752109" cy="2617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3771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986D45AD-4B1C-318F-3E58-7306218387C3}"/>
              </a:ext>
            </a:extLst>
          </p:cNvPr>
          <p:cNvSpPr txBox="1"/>
          <p:nvPr/>
        </p:nvSpPr>
        <p:spPr>
          <a:xfrm flipH="1">
            <a:off x="2560322" y="638135"/>
            <a:ext cx="6833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PRIMEIRO CONGRESSO DA MULHER EMPREENDEDORA DE ITUPEVA  19/NOVEMBRO/2022</a:t>
            </a:r>
          </a:p>
        </p:txBody>
      </p:sp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A185804C-F214-AE92-46AB-265B7472C8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70" y="175121"/>
            <a:ext cx="1674275" cy="142508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C618CB9-C3BF-795B-7256-BB6B8D01A101}"/>
              </a:ext>
            </a:extLst>
          </p:cNvPr>
          <p:cNvSpPr txBox="1"/>
          <p:nvPr/>
        </p:nvSpPr>
        <p:spPr>
          <a:xfrm>
            <a:off x="886047" y="1814945"/>
            <a:ext cx="10488535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/>
              <a:t>A IMPORTÂNCIA DE SABER CORRER RISCOS:</a:t>
            </a:r>
          </a:p>
          <a:p>
            <a:endParaRPr lang="pt-BR" sz="3600" b="1" dirty="0"/>
          </a:p>
          <a:p>
            <a:endParaRPr lang="pt-BR" sz="3600" b="1" dirty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pt-BR" sz="3200" b="1" dirty="0"/>
              <a:t>REDUÇÃO DAS CHANCES DE ERRO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pt-BR" sz="3200" b="1" dirty="0"/>
              <a:t>OTIMIZAÇÃO DA APLICAÇÃO DE RECURSOS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pt-BR" sz="3200" b="1" dirty="0"/>
              <a:t>EVOLUÇÃO CONSTANTE DA EMPRESA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pt-BR" sz="3200" b="1" dirty="0"/>
              <a:t>ADEQUAÇÃO ÀS CARACTERÍSTICAS DO EMPRESÁRIO</a:t>
            </a:r>
          </a:p>
        </p:txBody>
      </p:sp>
    </p:spTree>
    <p:extLst>
      <p:ext uri="{BB962C8B-B14F-4D97-AF65-F5344CB8AC3E}">
        <p14:creationId xmlns:p14="http://schemas.microsoft.com/office/powerpoint/2010/main" val="65490701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986D45AD-4B1C-318F-3E58-7306218387C3}"/>
              </a:ext>
            </a:extLst>
          </p:cNvPr>
          <p:cNvSpPr txBox="1"/>
          <p:nvPr/>
        </p:nvSpPr>
        <p:spPr>
          <a:xfrm flipH="1">
            <a:off x="2560322" y="638135"/>
            <a:ext cx="6833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PRIMEIRO CONGRESSO DA MULHER EMPREENDEDORA DE ITUPEVA  19/NOVEMBRO/2022</a:t>
            </a:r>
          </a:p>
        </p:txBody>
      </p:sp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A185804C-F214-AE92-46AB-265B7472C8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70" y="175121"/>
            <a:ext cx="1674275" cy="142508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F9AF8F0C-B041-1366-061E-171F846511F4}"/>
              </a:ext>
            </a:extLst>
          </p:cNvPr>
          <p:cNvSpPr txBox="1"/>
          <p:nvPr/>
        </p:nvSpPr>
        <p:spPr>
          <a:xfrm flipH="1">
            <a:off x="789709" y="2189018"/>
            <a:ext cx="969818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pt-BR" sz="3600" b="1" dirty="0"/>
              <a:t>ACEITANDO DESAFIOS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pt-BR" sz="3600" b="1" dirty="0"/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pt-BR" sz="3600" b="1" dirty="0"/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pt-BR" sz="3600" b="1" dirty="0"/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pt-BR" sz="3600" b="1" dirty="0"/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pt-BR" sz="3600" b="1" dirty="0"/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pt-BR" sz="3600" b="1" dirty="0"/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pt-BR" sz="3600" b="1" dirty="0"/>
          </a:p>
        </p:txBody>
      </p:sp>
      <p:pic>
        <p:nvPicPr>
          <p:cNvPr id="35842" name="Picture 2" descr="QUESTIONAMENTO – Vamos aceitar o desafio? – Ensinando Sempre">
            <a:extLst>
              <a:ext uri="{FF2B5EF4-FFF2-40B4-BE49-F238E27FC236}">
                <a16:creationId xmlns:a16="http://schemas.microsoft.com/office/drawing/2014/main" id="{8A705B23-B0A6-1EE7-BCB4-5F4590EC2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3429000"/>
            <a:ext cx="4585854" cy="301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557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986D45AD-4B1C-318F-3E58-7306218387C3}"/>
              </a:ext>
            </a:extLst>
          </p:cNvPr>
          <p:cNvSpPr txBox="1"/>
          <p:nvPr/>
        </p:nvSpPr>
        <p:spPr>
          <a:xfrm flipH="1">
            <a:off x="2560322" y="638135"/>
            <a:ext cx="6833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PRIMEIRO CONGRESSO DA MULHER EMPREENDEDORA DE ITUPEVA  19/NOVEMBRO/2022</a:t>
            </a:r>
          </a:p>
        </p:txBody>
      </p:sp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A185804C-F214-AE92-46AB-265B7472C8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70" y="175121"/>
            <a:ext cx="1674275" cy="142508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A0AF581-9AF2-B071-5818-0E34EA3EBB47}"/>
              </a:ext>
            </a:extLst>
          </p:cNvPr>
          <p:cNvSpPr txBox="1"/>
          <p:nvPr/>
        </p:nvSpPr>
        <p:spPr>
          <a:xfrm>
            <a:off x="1191491" y="1759527"/>
            <a:ext cx="100999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/>
              <a:t>EMPREENDER É USAR O TEMPO E AS SUAS MELHORES COMPETÊNCIAS TÉCNICAS E COMPORTAMENTAIS (SOFT SKILLS) COM AUTONOMIA PARA CRIAR VALOR, ASSUMINDO RISCOS E ACEITANDO DESAFIOS. EMPREENDER PODE SER UMA AÇÃO DE UMA OU MAIS PESSOAS QUE POSSUAM ESSE PERFIL.</a:t>
            </a:r>
          </a:p>
        </p:txBody>
      </p:sp>
    </p:spTree>
    <p:extLst>
      <p:ext uri="{BB962C8B-B14F-4D97-AF65-F5344CB8AC3E}">
        <p14:creationId xmlns:p14="http://schemas.microsoft.com/office/powerpoint/2010/main" val="2565022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986D45AD-4B1C-318F-3E58-7306218387C3}"/>
              </a:ext>
            </a:extLst>
          </p:cNvPr>
          <p:cNvSpPr txBox="1"/>
          <p:nvPr/>
        </p:nvSpPr>
        <p:spPr>
          <a:xfrm flipH="1">
            <a:off x="2560322" y="638135"/>
            <a:ext cx="6833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PRIMEIRO CONGRESSO DA MULHER EMPREENDEDORA DE ITUPEVA  19/NOVEMBRO/2022</a:t>
            </a:r>
          </a:p>
        </p:txBody>
      </p:sp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A185804C-F214-AE92-46AB-265B7472C8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70" y="175121"/>
            <a:ext cx="1674275" cy="142508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CADD8C5E-C0BF-ADAD-E891-F8DE6A5CBA63}"/>
              </a:ext>
            </a:extLst>
          </p:cNvPr>
          <p:cNvSpPr txBox="1"/>
          <p:nvPr/>
        </p:nvSpPr>
        <p:spPr>
          <a:xfrm>
            <a:off x="815113" y="1866973"/>
            <a:ext cx="1069801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dirty="0"/>
              <a:t>AÇÃO EMPREENDEDORA</a:t>
            </a:r>
          </a:p>
          <a:p>
            <a:r>
              <a:rPr lang="pt-BR" sz="6000" b="1" dirty="0"/>
              <a:t>O MOMENTO DE EMPREENDER</a:t>
            </a:r>
          </a:p>
          <a:p>
            <a:endParaRPr lang="pt-BR" sz="6000" b="1" dirty="0"/>
          </a:p>
          <a:p>
            <a:endParaRPr lang="pt-BR" sz="6000" b="1" dirty="0"/>
          </a:p>
          <a:p>
            <a:r>
              <a:rPr lang="pt-BR" sz="6000" b="1" dirty="0"/>
              <a:t>                          </a:t>
            </a:r>
          </a:p>
        </p:txBody>
      </p:sp>
      <p:pic>
        <p:nvPicPr>
          <p:cNvPr id="4098" name="Picture 2" descr="Qual o momento certo para empreender? - Portal Sua Franquia -  Investimentos, franquias e negócios de sucesso!">
            <a:extLst>
              <a:ext uri="{FF2B5EF4-FFF2-40B4-BE49-F238E27FC236}">
                <a16:creationId xmlns:a16="http://schemas.microsoft.com/office/drawing/2014/main" id="{4D0B4D59-0493-64D9-7262-4FD30C0A1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269" y="4073235"/>
            <a:ext cx="3947072" cy="250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12935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986D45AD-4B1C-318F-3E58-7306218387C3}"/>
              </a:ext>
            </a:extLst>
          </p:cNvPr>
          <p:cNvSpPr txBox="1"/>
          <p:nvPr/>
        </p:nvSpPr>
        <p:spPr>
          <a:xfrm flipH="1">
            <a:off x="2560322" y="638135"/>
            <a:ext cx="6833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PRIMEIRO CONGRESSO DA MULHER EMPREENDEDORA DE ITUPEVA  19/NOVEMBRO/2022</a:t>
            </a:r>
          </a:p>
        </p:txBody>
      </p:sp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A185804C-F214-AE92-46AB-265B7472C8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70" y="175121"/>
            <a:ext cx="1674275" cy="142508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42E5DDC0-0848-48F2-7FA2-44C6DE6FF93F}"/>
              </a:ext>
            </a:extLst>
          </p:cNvPr>
          <p:cNvSpPr txBox="1"/>
          <p:nvPr/>
        </p:nvSpPr>
        <p:spPr>
          <a:xfrm>
            <a:off x="1177635" y="3428999"/>
            <a:ext cx="97258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endParaRPr lang="pt-BR" sz="3600" b="1" dirty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pt-BR" sz="3600" b="1" dirty="0"/>
              <a:t>COMO APROVEITAR AS OPORTUNIDADES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pt-BR" sz="3600" b="1" dirty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pt-BR" sz="3600" b="1" dirty="0"/>
              <a:t>COMO LIDAR COM OS DESAFIOS QUE SURGEM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pt-BR" sz="3600" b="1" dirty="0"/>
          </a:p>
          <a:p>
            <a:endParaRPr lang="pt-BR" sz="3600" b="1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7B8051B3-D374-4B0F-6F7D-0D6C207CF527}"/>
              </a:ext>
            </a:extLst>
          </p:cNvPr>
          <p:cNvSpPr txBox="1"/>
          <p:nvPr/>
        </p:nvSpPr>
        <p:spPr>
          <a:xfrm>
            <a:off x="1274618" y="2189018"/>
            <a:ext cx="9822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/>
              <a:t>        O MOMENTO CERTO DE EMPREENDER</a:t>
            </a:r>
          </a:p>
        </p:txBody>
      </p:sp>
    </p:spTree>
    <p:extLst>
      <p:ext uri="{BB962C8B-B14F-4D97-AF65-F5344CB8AC3E}">
        <p14:creationId xmlns:p14="http://schemas.microsoft.com/office/powerpoint/2010/main" val="179958964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986D45AD-4B1C-318F-3E58-7306218387C3}"/>
              </a:ext>
            </a:extLst>
          </p:cNvPr>
          <p:cNvSpPr txBox="1"/>
          <p:nvPr/>
        </p:nvSpPr>
        <p:spPr>
          <a:xfrm flipH="1">
            <a:off x="2560322" y="638135"/>
            <a:ext cx="6833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PRIMEIRO CONGRESSO DA MULHER EMPREENDEDORA DE ITUPEVA  19/NOVEMBRO/2022</a:t>
            </a:r>
          </a:p>
        </p:txBody>
      </p:sp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A185804C-F214-AE92-46AB-265B7472C8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70" y="175121"/>
            <a:ext cx="1674275" cy="142508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58080A2-9751-49C1-7318-A329E3761649}"/>
              </a:ext>
            </a:extLst>
          </p:cNvPr>
          <p:cNvSpPr txBox="1"/>
          <p:nvPr/>
        </p:nvSpPr>
        <p:spPr>
          <a:xfrm>
            <a:off x="900545" y="2230582"/>
            <a:ext cx="976745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/>
              <a:t>MOMENTO CERTO??!!??</a:t>
            </a:r>
          </a:p>
          <a:p>
            <a:endParaRPr lang="pt-BR" sz="3200" b="1" dirty="0"/>
          </a:p>
          <a:p>
            <a:endParaRPr lang="pt-BR" sz="3200" b="1" dirty="0"/>
          </a:p>
          <a:p>
            <a:endParaRPr lang="pt-BR" sz="3200" b="1" dirty="0"/>
          </a:p>
        </p:txBody>
      </p:sp>
      <p:pic>
        <p:nvPicPr>
          <p:cNvPr id="1026" name="Picture 2" descr="Seu desejo é uma ordem? – Fluir">
            <a:extLst>
              <a:ext uri="{FF2B5EF4-FFF2-40B4-BE49-F238E27FC236}">
                <a16:creationId xmlns:a16="http://schemas.microsoft.com/office/drawing/2014/main" id="{8A84A470-147E-1A43-79B8-28B5B1EB5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619" y="2936050"/>
            <a:ext cx="4793672" cy="2629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359D63DA-AE6B-4079-EE05-DD5912669D6F}"/>
              </a:ext>
            </a:extLst>
          </p:cNvPr>
          <p:cNvSpPr txBox="1"/>
          <p:nvPr/>
        </p:nvSpPr>
        <p:spPr>
          <a:xfrm>
            <a:off x="900545" y="5763491"/>
            <a:ext cx="4197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/>
              <a:t>DESEJO IDETIFICADO!!</a:t>
            </a:r>
          </a:p>
        </p:txBody>
      </p:sp>
    </p:spTree>
    <p:extLst>
      <p:ext uri="{BB962C8B-B14F-4D97-AF65-F5344CB8AC3E}">
        <p14:creationId xmlns:p14="http://schemas.microsoft.com/office/powerpoint/2010/main" val="308893653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986D45AD-4B1C-318F-3E58-7306218387C3}"/>
              </a:ext>
            </a:extLst>
          </p:cNvPr>
          <p:cNvSpPr txBox="1"/>
          <p:nvPr/>
        </p:nvSpPr>
        <p:spPr>
          <a:xfrm flipH="1">
            <a:off x="2560322" y="638135"/>
            <a:ext cx="6833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PRIMEIRO CONGRESSO DA MULHER EMPREENDEDORA DE ITUPEVA  19/NOVEMBRO/2022</a:t>
            </a:r>
          </a:p>
        </p:txBody>
      </p:sp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A185804C-F214-AE92-46AB-265B7472C8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70" y="175121"/>
            <a:ext cx="1674275" cy="142508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F22C8250-D82A-21B1-1A02-391C2F3AE040}"/>
              </a:ext>
            </a:extLst>
          </p:cNvPr>
          <p:cNvSpPr txBox="1"/>
          <p:nvPr/>
        </p:nvSpPr>
        <p:spPr>
          <a:xfrm>
            <a:off x="2190045" y="1704109"/>
            <a:ext cx="789606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/>
              <a:t>MOTIVADORES:</a:t>
            </a:r>
          </a:p>
          <a:p>
            <a:endParaRPr lang="pt-BR" sz="3600" b="1" dirty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pt-BR" sz="2800" b="1" dirty="0"/>
              <a:t>CONCILIAR VIDA MATERNA E PROFISSIONAL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pt-BR" sz="2800" b="1" dirty="0"/>
              <a:t>INDEPENDÊNCIA FINANCEIRA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pt-BR" sz="2800" b="1" dirty="0"/>
              <a:t>FLEXIBILIDADE DE HORÁRIOS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pt-BR" sz="2800" b="1" dirty="0"/>
              <a:t>TRABALHAR NO QUE GOSTA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pt-BR" sz="2800" b="1" dirty="0"/>
              <a:t>FUGIR DO AMBIENTE HOSTIL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pt-BR" sz="2800" b="1" dirty="0"/>
              <a:t>MAIOR LIBERDADE DE ESCOLHAS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pt-BR" sz="2800" b="1" dirty="0"/>
              <a:t>A POSSIBILIDADE DE TRABALHAR PERTO DOS FILHOS (EM CASA)</a:t>
            </a:r>
          </a:p>
        </p:txBody>
      </p:sp>
    </p:spTree>
    <p:extLst>
      <p:ext uri="{BB962C8B-B14F-4D97-AF65-F5344CB8AC3E}">
        <p14:creationId xmlns:p14="http://schemas.microsoft.com/office/powerpoint/2010/main" val="334437679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986D45AD-4B1C-318F-3E58-7306218387C3}"/>
              </a:ext>
            </a:extLst>
          </p:cNvPr>
          <p:cNvSpPr txBox="1"/>
          <p:nvPr/>
        </p:nvSpPr>
        <p:spPr>
          <a:xfrm flipH="1">
            <a:off x="2560322" y="638135"/>
            <a:ext cx="6833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PRIMEIRO CONGRESSO DA MULHER EMPREENDEDORA DE ITUPEVA  19/NOVEMBRO/2022</a:t>
            </a:r>
          </a:p>
        </p:txBody>
      </p:sp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A185804C-F214-AE92-46AB-265B7472C8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70" y="175121"/>
            <a:ext cx="1674275" cy="142508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59C332C-9D77-8152-EB09-A9662BA52F88}"/>
              </a:ext>
            </a:extLst>
          </p:cNvPr>
          <p:cNvSpPr txBox="1"/>
          <p:nvPr/>
        </p:nvSpPr>
        <p:spPr>
          <a:xfrm>
            <a:off x="872836" y="1787328"/>
            <a:ext cx="1054330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/>
              <a:t>OS MAIORES DESAFIOS:</a:t>
            </a:r>
          </a:p>
          <a:p>
            <a:endParaRPr lang="pt-BR" sz="3600" b="1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2800" b="1" dirty="0"/>
              <a:t>DEIXAR A SEGURANÇA DO SALÁRIO FIXO, FÉRIAS, CLT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2800" b="1" dirty="0"/>
              <a:t>DEPENDER DA RENDA DO MARIDO/PARCEIRO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2800" b="1" dirty="0"/>
              <a:t>ADMINISTRAR A DIVISÃO DO TEMPO PROFISSIONAL E DOMÉSTICO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2800" b="1" dirty="0"/>
              <a:t>CARGA DE TRABALHO JUSTA (FINAIS DE SEMANA/FÉRIAS...)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2800" b="1" dirty="0"/>
              <a:t>SÓCIOS PARA DIVIDIREM AS RESPONSABILIDADES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2800" b="1" dirty="0"/>
              <a:t>CONTRATAÇÃO DE MÃO DE OBRA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2800" b="1" dirty="0"/>
              <a:t>CARGA TRIBUTÁRIA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2800" b="1" dirty="0"/>
              <a:t>MISTURA DO AMBIENTE DOMÉSTICO E PROFISSIONAL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2800" b="1" dirty="0"/>
              <a:t>ADMINISTRAR AS FINANÇAS</a:t>
            </a:r>
          </a:p>
          <a:p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89975611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986D45AD-4B1C-318F-3E58-7306218387C3}"/>
              </a:ext>
            </a:extLst>
          </p:cNvPr>
          <p:cNvSpPr txBox="1"/>
          <p:nvPr/>
        </p:nvSpPr>
        <p:spPr>
          <a:xfrm flipH="1">
            <a:off x="2560322" y="638135"/>
            <a:ext cx="6833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PRIMEIRO CONGRESSO DA MULHER EMPREENDEDORA DE ITUPEVA  19/NOVEMBRO/2022</a:t>
            </a:r>
          </a:p>
        </p:txBody>
      </p:sp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A185804C-F214-AE92-46AB-265B7472C8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70" y="175121"/>
            <a:ext cx="1674275" cy="142508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6E60DD79-16E7-7728-1A94-60747423ACF2}"/>
              </a:ext>
            </a:extLst>
          </p:cNvPr>
          <p:cNvSpPr txBox="1"/>
          <p:nvPr/>
        </p:nvSpPr>
        <p:spPr>
          <a:xfrm>
            <a:off x="748145" y="1981200"/>
            <a:ext cx="1061258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800" b="1" dirty="0"/>
              <a:t>DEFINA BEM O RAMO DE ATUAÇÃO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800" b="1" dirty="0"/>
              <a:t>ANALISE O MERCADO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800" b="1" dirty="0"/>
              <a:t>INVISTA EM CONHECIMENTO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800" b="1" dirty="0"/>
              <a:t>TENHA UM PLANO DE NEGÓCIOS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800" b="1" dirty="0"/>
              <a:t>ESTEJA PREPARADO FINANCEIRAMENTE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800" b="1" dirty="0"/>
              <a:t>CONFIE NO SEU POTENCIAL</a:t>
            </a:r>
          </a:p>
          <a:p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144798289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986D45AD-4B1C-318F-3E58-7306218387C3}"/>
              </a:ext>
            </a:extLst>
          </p:cNvPr>
          <p:cNvSpPr txBox="1"/>
          <p:nvPr/>
        </p:nvSpPr>
        <p:spPr>
          <a:xfrm flipH="1">
            <a:off x="2560322" y="638135"/>
            <a:ext cx="6833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PRIMEIRO CONGRESSO DA MULHER EMPREENDEDORA DE ITUPEVA  19/NOVEMBRO/2022</a:t>
            </a:r>
          </a:p>
        </p:txBody>
      </p:sp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A185804C-F214-AE92-46AB-265B7472C8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70" y="175121"/>
            <a:ext cx="1674275" cy="142508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3CA130CB-BCD1-A045-EE09-FD028AF3C299}"/>
              </a:ext>
            </a:extLst>
          </p:cNvPr>
          <p:cNvSpPr txBox="1"/>
          <p:nvPr/>
        </p:nvSpPr>
        <p:spPr>
          <a:xfrm>
            <a:off x="1510144" y="1884218"/>
            <a:ext cx="987829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/>
              <a:t>NÃO EXISTE O “TEMPO CERTO”</a:t>
            </a:r>
          </a:p>
          <a:p>
            <a:r>
              <a:rPr lang="pt-BR" sz="3600" b="1" dirty="0"/>
              <a:t>EXISTE O TEMPO DE CADA UM</a:t>
            </a:r>
          </a:p>
          <a:p>
            <a:endParaRPr lang="pt-BR" sz="3600" b="1" dirty="0"/>
          </a:p>
          <a:p>
            <a:r>
              <a:rPr lang="pt-BR" sz="3600" b="1" dirty="0"/>
              <a:t>EXISTE O </a:t>
            </a:r>
            <a:r>
              <a:rPr lang="pt-BR" sz="6000" b="1" dirty="0"/>
              <a:t>QUERER EMPREENDER!!</a:t>
            </a:r>
            <a:endParaRPr lang="pt-BR" sz="3600" b="1" dirty="0"/>
          </a:p>
        </p:txBody>
      </p:sp>
    </p:spTree>
    <p:extLst>
      <p:ext uri="{BB962C8B-B14F-4D97-AF65-F5344CB8AC3E}">
        <p14:creationId xmlns:p14="http://schemas.microsoft.com/office/powerpoint/2010/main" val="511308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986D45AD-4B1C-318F-3E58-7306218387C3}"/>
              </a:ext>
            </a:extLst>
          </p:cNvPr>
          <p:cNvSpPr txBox="1"/>
          <p:nvPr/>
        </p:nvSpPr>
        <p:spPr>
          <a:xfrm flipH="1">
            <a:off x="2560322" y="638135"/>
            <a:ext cx="6833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PRIMEIRO CONGRESSO DA MULHER EMPREENDEDORA DE ITUPEVA  19/NOVEMBRO/2022</a:t>
            </a:r>
          </a:p>
        </p:txBody>
      </p:sp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A185804C-F214-AE92-46AB-265B7472C8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70" y="175121"/>
            <a:ext cx="1674275" cy="1425080"/>
          </a:xfrm>
          <a:prstGeom prst="rect">
            <a:avLst/>
          </a:prstGeom>
        </p:spPr>
      </p:pic>
      <p:pic>
        <p:nvPicPr>
          <p:cNvPr id="3" name="Imagem 2" descr="Ícone&#10;&#10;Descrição gerada automaticamente">
            <a:extLst>
              <a:ext uri="{FF2B5EF4-FFF2-40B4-BE49-F238E27FC236}">
                <a16:creationId xmlns:a16="http://schemas.microsoft.com/office/drawing/2014/main" id="{8F08B8E9-58BD-4C81-B795-525147A56A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560322" y="1428750"/>
            <a:ext cx="7026591" cy="3286125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F3825FD0-2252-0B3D-A95F-DA150626CAEE}"/>
              </a:ext>
            </a:extLst>
          </p:cNvPr>
          <p:cNvSpPr txBox="1"/>
          <p:nvPr/>
        </p:nvSpPr>
        <p:spPr>
          <a:xfrm flipH="1">
            <a:off x="886691" y="4998688"/>
            <a:ext cx="106402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b="1" dirty="0"/>
              <a:t>AS MULHERES ERAM CRIADAS PARA SEREM “DO LAR”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b="1" dirty="0"/>
              <a:t>A CULTURA DETERMINAVA QUE ERA MELHOR SER “EDUCADA” DO QUE SER “INSTRUÍDA”</a:t>
            </a:r>
          </a:p>
        </p:txBody>
      </p:sp>
    </p:spTree>
    <p:extLst>
      <p:ext uri="{BB962C8B-B14F-4D97-AF65-F5344CB8AC3E}">
        <p14:creationId xmlns:p14="http://schemas.microsoft.com/office/powerpoint/2010/main" val="27320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986D45AD-4B1C-318F-3E58-7306218387C3}"/>
              </a:ext>
            </a:extLst>
          </p:cNvPr>
          <p:cNvSpPr txBox="1"/>
          <p:nvPr/>
        </p:nvSpPr>
        <p:spPr>
          <a:xfrm flipH="1">
            <a:off x="2560322" y="638135"/>
            <a:ext cx="6833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PRIMEIRO CONGRESSO DA MULHER EMPREENDEDORA DE ITUPEVA  19/NOVEMBRO/2022</a:t>
            </a:r>
          </a:p>
        </p:txBody>
      </p:sp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A185804C-F214-AE92-46AB-265B7472C8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70" y="175121"/>
            <a:ext cx="1674275" cy="1425080"/>
          </a:xfrm>
          <a:prstGeom prst="rect">
            <a:avLst/>
          </a:prstGeom>
        </p:spPr>
      </p:pic>
      <p:pic>
        <p:nvPicPr>
          <p:cNvPr id="5122" name="Picture 2" descr="Revolução Industrial: entenda o que foi e suas etapas | Politize!">
            <a:extLst>
              <a:ext uri="{FF2B5EF4-FFF2-40B4-BE49-F238E27FC236}">
                <a16:creationId xmlns:a16="http://schemas.microsoft.com/office/drawing/2014/main" id="{98AAFAF2-4B7F-3DCD-E9CD-F87C2F843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582" y="2202873"/>
            <a:ext cx="5098473" cy="4016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93A4AC3D-6142-4799-4E7C-FD7F65B60F56}"/>
              </a:ext>
            </a:extLst>
          </p:cNvPr>
          <p:cNvSpPr txBox="1"/>
          <p:nvPr/>
        </p:nvSpPr>
        <p:spPr>
          <a:xfrm flipH="1">
            <a:off x="7232073" y="2572203"/>
            <a:ext cx="46274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1760 até 1850 – Inglaterra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Entre 1930 e 1955 – Brasil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Avanço tecnológico/surgimento máquinas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Desvalorização do trabalho feminino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30826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986D45AD-4B1C-318F-3E58-7306218387C3}"/>
              </a:ext>
            </a:extLst>
          </p:cNvPr>
          <p:cNvSpPr txBox="1"/>
          <p:nvPr/>
        </p:nvSpPr>
        <p:spPr>
          <a:xfrm flipH="1">
            <a:off x="2560322" y="638135"/>
            <a:ext cx="6833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PRIMEIRO CONGRESSO DA MULHER EMPREENDEDORA DE ITUPEVA  19/NOVEMBRO/2022</a:t>
            </a:r>
          </a:p>
        </p:txBody>
      </p:sp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A185804C-F214-AE92-46AB-265B7472C8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70" y="175121"/>
            <a:ext cx="1674275" cy="142508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F7EDE597-4EE9-CC02-D882-9BA6D5E55469}"/>
              </a:ext>
            </a:extLst>
          </p:cNvPr>
          <p:cNvSpPr txBox="1"/>
          <p:nvPr/>
        </p:nvSpPr>
        <p:spPr>
          <a:xfrm>
            <a:off x="734292" y="1995055"/>
            <a:ext cx="1106978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3200" b="1" dirty="0"/>
              <a:t>IBGE (2019) – taxa participação mulheres com 15 ou mais anos de idade no mercado de trabalho foi de 54,5% e a dos homens chegou a 73,7%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3200" b="1" dirty="0"/>
              <a:t>IBGE (2019) – 55,2% dos assalariados são homens / 44,8% são mulheres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3200" b="1" dirty="0"/>
              <a:t>Apesar da proibição/proteção da Constituição, as mulheres recebem em média 15% a menos que os homens</a:t>
            </a:r>
          </a:p>
        </p:txBody>
      </p:sp>
    </p:spTree>
    <p:extLst>
      <p:ext uri="{BB962C8B-B14F-4D97-AF65-F5344CB8AC3E}">
        <p14:creationId xmlns:p14="http://schemas.microsoft.com/office/powerpoint/2010/main" val="260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986D45AD-4B1C-318F-3E58-7306218387C3}"/>
              </a:ext>
            </a:extLst>
          </p:cNvPr>
          <p:cNvSpPr txBox="1"/>
          <p:nvPr/>
        </p:nvSpPr>
        <p:spPr>
          <a:xfrm flipH="1">
            <a:off x="2560322" y="638135"/>
            <a:ext cx="6833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PRIMEIRO CONGRESSO DA MULHER EMPREENDEDORA DE ITUPEVA  19/NOVEMBRO/2022</a:t>
            </a:r>
          </a:p>
        </p:txBody>
      </p:sp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A185804C-F214-AE92-46AB-265B7472C8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70" y="175121"/>
            <a:ext cx="1674275" cy="142508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3686C048-D05F-C67A-D722-B676CD248A3E}"/>
              </a:ext>
            </a:extLst>
          </p:cNvPr>
          <p:cNvSpPr txBox="1"/>
          <p:nvPr/>
        </p:nvSpPr>
        <p:spPr>
          <a:xfrm>
            <a:off x="872836" y="2452255"/>
            <a:ext cx="102107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pt-BR" sz="3600" b="1" dirty="0"/>
              <a:t>RME (2018) – 52% das mulheres empreendem após ter filhos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pt-BR" sz="3600" b="1" dirty="0"/>
              <a:t>59% da mulheres empreendedoras no Brasil são casadas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pt-BR" sz="3600" b="1" dirty="0"/>
              <a:t>A maioria das empreendedoras no Brasil, empreende após os 30 anos</a:t>
            </a:r>
          </a:p>
        </p:txBody>
      </p:sp>
    </p:spTree>
    <p:extLst>
      <p:ext uri="{BB962C8B-B14F-4D97-AF65-F5344CB8AC3E}">
        <p14:creationId xmlns:p14="http://schemas.microsoft.com/office/powerpoint/2010/main" val="22996981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1696</Words>
  <Application>Microsoft Office PowerPoint</Application>
  <PresentationFormat>Widescreen</PresentationFormat>
  <Paragraphs>342</Paragraphs>
  <Slides>55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55</vt:i4>
      </vt:variant>
    </vt:vector>
  </HeadingPairs>
  <TitlesOfParts>
    <vt:vector size="60" baseType="lpstr">
      <vt:lpstr>Arial</vt:lpstr>
      <vt:lpstr>Calibri</vt:lpstr>
      <vt:lpstr>Calibri Light</vt:lpstr>
      <vt:lpstr>Wingdings</vt:lpstr>
      <vt:lpstr>Tema do Office</vt:lpstr>
      <vt:lpstr>Não existe pergunta boba!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Edneia Mercado Capoletti</dc:creator>
  <cp:lastModifiedBy>Edneia Mercado Capoletti</cp:lastModifiedBy>
  <cp:revision>2</cp:revision>
  <dcterms:created xsi:type="dcterms:W3CDTF">2022-11-13T14:34:53Z</dcterms:created>
  <dcterms:modified xsi:type="dcterms:W3CDTF">2022-11-19T10:45:16Z</dcterms:modified>
</cp:coreProperties>
</file>